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2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258" r:id="rId48"/>
  </p:sldIdLst>
  <p:sldSz cx="180006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D5FF"/>
    <a:srgbClr val="EEB5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07" autoAdjust="0"/>
    <p:restoredTop sz="94660"/>
  </p:normalViewPr>
  <p:slideViewPr>
    <p:cSldViewPr snapToGrid="0">
      <p:cViewPr>
        <p:scale>
          <a:sx n="50" d="100"/>
          <a:sy n="50" d="100"/>
        </p:scale>
        <p:origin x="-123" y="-2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M SUM YU" userId="7e4168baa6d167fb" providerId="LiveId" clId="{BBC23322-F266-4EDA-A7C6-962A723D0818}"/>
    <pc:docChg chg="undo redo custSel addSld delSld modSld">
      <pc:chgData name="CHARM SUM YU" userId="7e4168baa6d167fb" providerId="LiveId" clId="{BBC23322-F266-4EDA-A7C6-962A723D0818}" dt="2019-05-15T17:27:43.963" v="23748" actId="20577"/>
      <pc:docMkLst>
        <pc:docMk/>
      </pc:docMkLst>
      <pc:sldChg chg="addSp delSp modSp setBg">
        <pc:chgData name="CHARM SUM YU" userId="7e4168baa6d167fb" providerId="LiveId" clId="{BBC23322-F266-4EDA-A7C6-962A723D0818}" dt="2019-05-15T16:45:19.063" v="23742" actId="478"/>
        <pc:sldMkLst>
          <pc:docMk/>
          <pc:sldMk cId="4021881491" sldId="258"/>
        </pc:sldMkLst>
        <pc:picChg chg="add del mod">
          <ac:chgData name="CHARM SUM YU" userId="7e4168baa6d167fb" providerId="LiveId" clId="{BBC23322-F266-4EDA-A7C6-962A723D0818}" dt="2019-05-13T17:16:03.768" v="12193" actId="478"/>
          <ac:picMkLst>
            <pc:docMk/>
            <pc:sldMk cId="4021881491" sldId="258"/>
            <ac:picMk id="3" creationId="{19D850CA-A831-402C-B170-1E409CB2AD90}"/>
          </ac:picMkLst>
        </pc:picChg>
        <pc:picChg chg="add del mod modCrop">
          <ac:chgData name="CHARM SUM YU" userId="7e4168baa6d167fb" providerId="LiveId" clId="{BBC23322-F266-4EDA-A7C6-962A723D0818}" dt="2019-05-15T01:10:30.542" v="15898" actId="478"/>
          <ac:picMkLst>
            <pc:docMk/>
            <pc:sldMk cId="4021881491" sldId="258"/>
            <ac:picMk id="3" creationId="{52938354-CA2E-4358-8D65-DD555ABFDF0D}"/>
          </ac:picMkLst>
        </pc:picChg>
        <pc:picChg chg="add del mod modCrop">
          <ac:chgData name="CHARM SUM YU" userId="7e4168baa6d167fb" providerId="LiveId" clId="{BBC23322-F266-4EDA-A7C6-962A723D0818}" dt="2019-05-13T08:33:53.131" v="5964" actId="478"/>
          <ac:picMkLst>
            <pc:docMk/>
            <pc:sldMk cId="4021881491" sldId="258"/>
            <ac:picMk id="3" creationId="{5BD9D5FD-4302-4097-9F63-9C7F407B9255}"/>
          </ac:picMkLst>
        </pc:picChg>
        <pc:picChg chg="add del mod">
          <ac:chgData name="CHARM SUM YU" userId="7e4168baa6d167fb" providerId="LiveId" clId="{BBC23322-F266-4EDA-A7C6-962A723D0818}" dt="2019-05-15T11:38:17.960" v="16867" actId="478"/>
          <ac:picMkLst>
            <pc:docMk/>
            <pc:sldMk cId="4021881491" sldId="258"/>
            <ac:picMk id="3" creationId="{6D8B3159-E5F0-4BF5-BE9C-047A16746F0F}"/>
          </ac:picMkLst>
        </pc:picChg>
        <pc:picChg chg="add del mod">
          <ac:chgData name="CHARM SUM YU" userId="7e4168baa6d167fb" providerId="LiveId" clId="{BBC23322-F266-4EDA-A7C6-962A723D0818}" dt="2019-05-12T18:20:12.165" v="398" actId="478"/>
          <ac:picMkLst>
            <pc:docMk/>
            <pc:sldMk cId="4021881491" sldId="258"/>
            <ac:picMk id="3" creationId="{775BC734-8966-4833-87AC-6D2C20F93B29}"/>
          </ac:picMkLst>
        </pc:picChg>
        <pc:picChg chg="add del mod">
          <ac:chgData name="CHARM SUM YU" userId="7e4168baa6d167fb" providerId="LiveId" clId="{BBC23322-F266-4EDA-A7C6-962A723D0818}" dt="2019-05-13T17:16:55.600" v="12195" actId="478"/>
          <ac:picMkLst>
            <pc:docMk/>
            <pc:sldMk cId="4021881491" sldId="258"/>
            <ac:picMk id="5" creationId="{2467C641-BB3B-4CFD-949C-2C67CE2A2924}"/>
          </ac:picMkLst>
        </pc:picChg>
        <pc:picChg chg="add del mod modCrop">
          <ac:chgData name="CHARM SUM YU" userId="7e4168baa6d167fb" providerId="LiveId" clId="{BBC23322-F266-4EDA-A7C6-962A723D0818}" dt="2019-05-13T08:34:33.606" v="5968" actId="478"/>
          <ac:picMkLst>
            <pc:docMk/>
            <pc:sldMk cId="4021881491" sldId="258"/>
            <ac:picMk id="5" creationId="{25288FA6-45DA-49D1-9BCA-6634F420AA65}"/>
          </ac:picMkLst>
        </pc:picChg>
        <pc:picChg chg="add del mod modCrop">
          <ac:chgData name="CHARM SUM YU" userId="7e4168baa6d167fb" providerId="LiveId" clId="{BBC23322-F266-4EDA-A7C6-962A723D0818}" dt="2019-05-15T01:11:00.830" v="15904" actId="478"/>
          <ac:picMkLst>
            <pc:docMk/>
            <pc:sldMk cId="4021881491" sldId="258"/>
            <ac:picMk id="5" creationId="{5C5D6E8B-EE17-4FDB-8F8B-10A0741A07F4}"/>
          </ac:picMkLst>
        </pc:picChg>
        <pc:picChg chg="add del mod">
          <ac:chgData name="CHARM SUM YU" userId="7e4168baa6d167fb" providerId="LiveId" clId="{BBC23322-F266-4EDA-A7C6-962A723D0818}" dt="2019-05-15T11:38:39.399" v="16870" actId="478"/>
          <ac:picMkLst>
            <pc:docMk/>
            <pc:sldMk cId="4021881491" sldId="258"/>
            <ac:picMk id="5" creationId="{8C5F244B-7FEA-41D5-A07A-42CC5930A4FF}"/>
          </ac:picMkLst>
        </pc:picChg>
        <pc:picChg chg="add del mod">
          <ac:chgData name="CHARM SUM YU" userId="7e4168baa6d167fb" providerId="LiveId" clId="{BBC23322-F266-4EDA-A7C6-962A723D0818}" dt="2019-05-12T18:20:47.112" v="401" actId="478"/>
          <ac:picMkLst>
            <pc:docMk/>
            <pc:sldMk cId="4021881491" sldId="258"/>
            <ac:picMk id="5" creationId="{B82136BA-4204-4D3C-A328-35AEA8EE4066}"/>
          </ac:picMkLst>
        </pc:picChg>
        <pc:picChg chg="add del mod">
          <ac:chgData name="CHARM SUM YU" userId="7e4168baa6d167fb" providerId="LiveId" clId="{BBC23322-F266-4EDA-A7C6-962A723D0818}" dt="2019-05-13T17:17:04.321" v="12197" actId="478"/>
          <ac:picMkLst>
            <pc:docMk/>
            <pc:sldMk cId="4021881491" sldId="258"/>
            <ac:picMk id="7" creationId="{3242FC8F-CB56-4796-8AA2-2BB660BFA6DC}"/>
          </ac:picMkLst>
        </pc:picChg>
        <pc:picChg chg="add del mod">
          <ac:chgData name="CHARM SUM YU" userId="7e4168baa6d167fb" providerId="LiveId" clId="{BBC23322-F266-4EDA-A7C6-962A723D0818}" dt="2019-05-15T01:11:33.542" v="15907" actId="478"/>
          <ac:picMkLst>
            <pc:docMk/>
            <pc:sldMk cId="4021881491" sldId="258"/>
            <ac:picMk id="7" creationId="{712EF179-E9AF-4A47-AA98-7D2DFED5C430}"/>
          </ac:picMkLst>
        </pc:picChg>
        <pc:picChg chg="add del mod">
          <ac:chgData name="CHARM SUM YU" userId="7e4168baa6d167fb" providerId="LiveId" clId="{BBC23322-F266-4EDA-A7C6-962A723D0818}" dt="2019-05-13T08:39:32.163" v="5974" actId="478"/>
          <ac:picMkLst>
            <pc:docMk/>
            <pc:sldMk cId="4021881491" sldId="258"/>
            <ac:picMk id="7" creationId="{919E39D0-1A89-49DC-8753-7D1A8172FDC7}"/>
          </ac:picMkLst>
        </pc:picChg>
        <pc:picChg chg="add del mod">
          <ac:chgData name="CHARM SUM YU" userId="7e4168baa6d167fb" providerId="LiveId" clId="{BBC23322-F266-4EDA-A7C6-962A723D0818}" dt="2019-05-12T18:21:10.824" v="404" actId="478"/>
          <ac:picMkLst>
            <pc:docMk/>
            <pc:sldMk cId="4021881491" sldId="258"/>
            <ac:picMk id="7" creationId="{F7F72819-7E85-479C-9A50-29FC08229FCD}"/>
          </ac:picMkLst>
        </pc:picChg>
        <pc:picChg chg="add del mod modCrop">
          <ac:chgData name="CHARM SUM YU" userId="7e4168baa6d167fb" providerId="LiveId" clId="{BBC23322-F266-4EDA-A7C6-962A723D0818}" dt="2019-05-15T11:46:35.755" v="16887" actId="478"/>
          <ac:picMkLst>
            <pc:docMk/>
            <pc:sldMk cId="4021881491" sldId="258"/>
            <ac:picMk id="7" creationId="{FD6D04AB-2EEF-4156-A8C0-E1097C7E8E23}"/>
          </ac:picMkLst>
        </pc:picChg>
        <pc:picChg chg="add del mod">
          <ac:chgData name="CHARM SUM YU" userId="7e4168baa6d167fb" providerId="LiveId" clId="{BBC23322-F266-4EDA-A7C6-962A723D0818}" dt="2019-05-15T01:12:00.275" v="15910" actId="478"/>
          <ac:picMkLst>
            <pc:docMk/>
            <pc:sldMk cId="4021881491" sldId="258"/>
            <ac:picMk id="9" creationId="{1EE85C89-D8DD-426E-951F-13898CF3A131}"/>
          </ac:picMkLst>
        </pc:picChg>
        <pc:picChg chg="add del mod">
          <ac:chgData name="CHARM SUM YU" userId="7e4168baa6d167fb" providerId="LiveId" clId="{BBC23322-F266-4EDA-A7C6-962A723D0818}" dt="2019-05-13T08:40:26.389" v="5977" actId="478"/>
          <ac:picMkLst>
            <pc:docMk/>
            <pc:sldMk cId="4021881491" sldId="258"/>
            <ac:picMk id="9" creationId="{1F98EF9A-1655-4CA5-B229-7E0AB52BFF04}"/>
          </ac:picMkLst>
        </pc:picChg>
        <pc:picChg chg="add del mod">
          <ac:chgData name="CHARM SUM YU" userId="7e4168baa6d167fb" providerId="LiveId" clId="{BBC23322-F266-4EDA-A7C6-962A723D0818}" dt="2019-05-13T17:17:32.475" v="12200" actId="478"/>
          <ac:picMkLst>
            <pc:docMk/>
            <pc:sldMk cId="4021881491" sldId="258"/>
            <ac:picMk id="9" creationId="{62BF7107-44EB-4F56-A9EA-F3CD43F9EBE1}"/>
          </ac:picMkLst>
        </pc:picChg>
        <pc:picChg chg="add del mod">
          <ac:chgData name="CHARM SUM YU" userId="7e4168baa6d167fb" providerId="LiveId" clId="{BBC23322-F266-4EDA-A7C6-962A723D0818}" dt="2019-05-12T18:21:38.415" v="407" actId="478"/>
          <ac:picMkLst>
            <pc:docMk/>
            <pc:sldMk cId="4021881491" sldId="258"/>
            <ac:picMk id="9" creationId="{8E5BC69F-A4C5-4063-891F-DDF5F186EA46}"/>
          </ac:picMkLst>
        </pc:picChg>
        <pc:picChg chg="add del mod modCrop">
          <ac:chgData name="CHARM SUM YU" userId="7e4168baa6d167fb" providerId="LiveId" clId="{BBC23322-F266-4EDA-A7C6-962A723D0818}" dt="2019-05-15T11:47:26.468" v="16891" actId="478"/>
          <ac:picMkLst>
            <pc:docMk/>
            <pc:sldMk cId="4021881491" sldId="258"/>
            <ac:picMk id="9" creationId="{EECAF647-258E-48F0-9211-A99D6FDE7925}"/>
          </ac:picMkLst>
        </pc:picChg>
        <pc:picChg chg="add del mod">
          <ac:chgData name="CHARM SUM YU" userId="7e4168baa6d167fb" providerId="LiveId" clId="{BBC23322-F266-4EDA-A7C6-962A723D0818}" dt="2019-05-15T12:29:18.718" v="17860" actId="478"/>
          <ac:picMkLst>
            <pc:docMk/>
            <pc:sldMk cId="4021881491" sldId="258"/>
            <ac:picMk id="11" creationId="{0E7F4A36-A27A-4F61-B0A9-A2048038360E}"/>
          </ac:picMkLst>
        </pc:picChg>
        <pc:picChg chg="add del mod">
          <ac:chgData name="CHARM SUM YU" userId="7e4168baa6d167fb" providerId="LiveId" clId="{BBC23322-F266-4EDA-A7C6-962A723D0818}" dt="2019-05-15T01:12:11.823" v="15912" actId="478"/>
          <ac:picMkLst>
            <pc:docMk/>
            <pc:sldMk cId="4021881491" sldId="258"/>
            <ac:picMk id="11" creationId="{17968E80-4D43-4438-9790-6B5A5CC2EE10}"/>
          </ac:picMkLst>
        </pc:picChg>
        <pc:picChg chg="add del mod">
          <ac:chgData name="CHARM SUM YU" userId="7e4168baa6d167fb" providerId="LiveId" clId="{BBC23322-F266-4EDA-A7C6-962A723D0818}" dt="2019-05-13T17:17:48.153" v="12202" actId="478"/>
          <ac:picMkLst>
            <pc:docMk/>
            <pc:sldMk cId="4021881491" sldId="258"/>
            <ac:picMk id="11" creationId="{1AC55953-F11B-4338-A5C5-6C04AE1FD2C4}"/>
          </ac:picMkLst>
        </pc:picChg>
        <pc:picChg chg="add del mod">
          <ac:chgData name="CHARM SUM YU" userId="7e4168baa6d167fb" providerId="LiveId" clId="{BBC23322-F266-4EDA-A7C6-962A723D0818}" dt="2019-05-13T08:40:51.016" v="5980" actId="478"/>
          <ac:picMkLst>
            <pc:docMk/>
            <pc:sldMk cId="4021881491" sldId="258"/>
            <ac:picMk id="11" creationId="{21066AA7-8BA7-44E6-A472-0390BE025B35}"/>
          </ac:picMkLst>
        </pc:picChg>
        <pc:picChg chg="add del mod">
          <ac:chgData name="CHARM SUM YU" userId="7e4168baa6d167fb" providerId="LiveId" clId="{BBC23322-F266-4EDA-A7C6-962A723D0818}" dt="2019-05-12T18:24:09.443" v="411" actId="478"/>
          <ac:picMkLst>
            <pc:docMk/>
            <pc:sldMk cId="4021881491" sldId="258"/>
            <ac:picMk id="11" creationId="{8FE6F201-5EBF-4CED-877C-AB05802356CF}"/>
          </ac:picMkLst>
        </pc:picChg>
        <pc:picChg chg="add del mod">
          <ac:chgData name="CHARM SUM YU" userId="7e4168baa6d167fb" providerId="LiveId" clId="{BBC23322-F266-4EDA-A7C6-962A723D0818}" dt="2019-05-13T17:18:00.322" v="12204" actId="478"/>
          <ac:picMkLst>
            <pc:docMk/>
            <pc:sldMk cId="4021881491" sldId="258"/>
            <ac:picMk id="13" creationId="{1EC162D9-68FE-4EDA-8D1E-AB92167E7E65}"/>
          </ac:picMkLst>
        </pc:picChg>
        <pc:picChg chg="add del mod">
          <ac:chgData name="CHARM SUM YU" userId="7e4168baa6d167fb" providerId="LiveId" clId="{BBC23322-F266-4EDA-A7C6-962A723D0818}" dt="2019-05-15T12:29:51.630" v="17863" actId="478"/>
          <ac:picMkLst>
            <pc:docMk/>
            <pc:sldMk cId="4021881491" sldId="258"/>
            <ac:picMk id="13" creationId="{5D61156F-6429-4625-8B7E-BD1BEA67E874}"/>
          </ac:picMkLst>
        </pc:picChg>
        <pc:picChg chg="add del mod">
          <ac:chgData name="CHARM SUM YU" userId="7e4168baa6d167fb" providerId="LiveId" clId="{BBC23322-F266-4EDA-A7C6-962A723D0818}" dt="2019-05-15T01:12:31.353" v="15915" actId="478"/>
          <ac:picMkLst>
            <pc:docMk/>
            <pc:sldMk cId="4021881491" sldId="258"/>
            <ac:picMk id="13" creationId="{695F87A4-C438-49A7-A2CF-3BF8F27C4183}"/>
          </ac:picMkLst>
        </pc:picChg>
        <pc:picChg chg="add del mod">
          <ac:chgData name="CHARM SUM YU" userId="7e4168baa6d167fb" providerId="LiveId" clId="{BBC23322-F266-4EDA-A7C6-962A723D0818}" dt="2019-05-13T08:42:26.704" v="5983" actId="478"/>
          <ac:picMkLst>
            <pc:docMk/>
            <pc:sldMk cId="4021881491" sldId="258"/>
            <ac:picMk id="13" creationId="{B08F6688-F2E4-4138-A193-2079336733DE}"/>
          </ac:picMkLst>
        </pc:picChg>
        <pc:picChg chg="add del mod">
          <ac:chgData name="CHARM SUM YU" userId="7e4168baa6d167fb" providerId="LiveId" clId="{BBC23322-F266-4EDA-A7C6-962A723D0818}" dt="2019-05-12T18:25:49.272" v="414" actId="478"/>
          <ac:picMkLst>
            <pc:docMk/>
            <pc:sldMk cId="4021881491" sldId="258"/>
            <ac:picMk id="13" creationId="{FFB134CB-3CDC-451A-9C6D-43509391DBC6}"/>
          </ac:picMkLst>
        </pc:picChg>
        <pc:picChg chg="add del mod">
          <ac:chgData name="CHARM SUM YU" userId="7e4168baa6d167fb" providerId="LiveId" clId="{BBC23322-F266-4EDA-A7C6-962A723D0818}" dt="2019-05-13T17:18:10.550" v="12206" actId="478"/>
          <ac:picMkLst>
            <pc:docMk/>
            <pc:sldMk cId="4021881491" sldId="258"/>
            <ac:picMk id="15" creationId="{1A1D8269-4B0A-417B-95F1-AD715C7A9671}"/>
          </ac:picMkLst>
        </pc:picChg>
        <pc:picChg chg="add del mod">
          <ac:chgData name="CHARM SUM YU" userId="7e4168baa6d167fb" providerId="LiveId" clId="{BBC23322-F266-4EDA-A7C6-962A723D0818}" dt="2019-05-15T01:12:40.888" v="15917" actId="478"/>
          <ac:picMkLst>
            <pc:docMk/>
            <pc:sldMk cId="4021881491" sldId="258"/>
            <ac:picMk id="15" creationId="{45629BE1-7A5A-464E-BAAB-FF292442C6B7}"/>
          </ac:picMkLst>
        </pc:picChg>
        <pc:picChg chg="add del mod">
          <ac:chgData name="CHARM SUM YU" userId="7e4168baa6d167fb" providerId="LiveId" clId="{BBC23322-F266-4EDA-A7C6-962A723D0818}" dt="2019-05-13T08:42:45.722" v="5986" actId="478"/>
          <ac:picMkLst>
            <pc:docMk/>
            <pc:sldMk cId="4021881491" sldId="258"/>
            <ac:picMk id="15" creationId="{7BA61707-A81E-4260-91F3-3B00679831CE}"/>
          </ac:picMkLst>
        </pc:picChg>
        <pc:picChg chg="add del mod">
          <ac:chgData name="CHARM SUM YU" userId="7e4168baa6d167fb" providerId="LiveId" clId="{BBC23322-F266-4EDA-A7C6-962A723D0818}" dt="2019-05-12T19:10:11.264" v="1314" actId="478"/>
          <ac:picMkLst>
            <pc:docMk/>
            <pc:sldMk cId="4021881491" sldId="258"/>
            <ac:picMk id="15" creationId="{A22B7506-69FA-4D77-955E-13C5322637DA}"/>
          </ac:picMkLst>
        </pc:picChg>
        <pc:picChg chg="add del mod">
          <ac:chgData name="CHARM SUM YU" userId="7e4168baa6d167fb" providerId="LiveId" clId="{BBC23322-F266-4EDA-A7C6-962A723D0818}" dt="2019-05-15T12:30:20.048" v="17866" actId="478"/>
          <ac:picMkLst>
            <pc:docMk/>
            <pc:sldMk cId="4021881491" sldId="258"/>
            <ac:picMk id="15" creationId="{EA8699C9-E660-4DEE-80AA-CCB27BF21E15}"/>
          </ac:picMkLst>
        </pc:picChg>
        <pc:picChg chg="add del mod">
          <ac:chgData name="CHARM SUM YU" userId="7e4168baa6d167fb" providerId="LiveId" clId="{BBC23322-F266-4EDA-A7C6-962A723D0818}" dt="2019-05-13T17:18:17.771" v="12208" actId="478"/>
          <ac:picMkLst>
            <pc:docMk/>
            <pc:sldMk cId="4021881491" sldId="258"/>
            <ac:picMk id="17" creationId="{185977BF-E27F-417F-9AC1-112AC631CE89}"/>
          </ac:picMkLst>
        </pc:picChg>
        <pc:picChg chg="add del mod">
          <ac:chgData name="CHARM SUM YU" userId="7e4168baa6d167fb" providerId="LiveId" clId="{BBC23322-F266-4EDA-A7C6-962A723D0818}" dt="2019-05-13T08:45:21.604" v="5995" actId="478"/>
          <ac:picMkLst>
            <pc:docMk/>
            <pc:sldMk cId="4021881491" sldId="258"/>
            <ac:picMk id="17" creationId="{BD4AE558-826F-4FC8-B42E-16345C93A97A}"/>
          </ac:picMkLst>
        </pc:picChg>
        <pc:picChg chg="add del mod">
          <ac:chgData name="CHARM SUM YU" userId="7e4168baa6d167fb" providerId="LiveId" clId="{BBC23322-F266-4EDA-A7C6-962A723D0818}" dt="2019-05-15T01:12:49.951" v="15919" actId="478"/>
          <ac:picMkLst>
            <pc:docMk/>
            <pc:sldMk cId="4021881491" sldId="258"/>
            <ac:picMk id="17" creationId="{D594807C-4C60-4D48-AE6B-D257D226E06F}"/>
          </ac:picMkLst>
        </pc:picChg>
        <pc:picChg chg="add del mod">
          <ac:chgData name="CHARM SUM YU" userId="7e4168baa6d167fb" providerId="LiveId" clId="{BBC23322-F266-4EDA-A7C6-962A723D0818}" dt="2019-05-15T12:30:42.495" v="17869" actId="478"/>
          <ac:picMkLst>
            <pc:docMk/>
            <pc:sldMk cId="4021881491" sldId="258"/>
            <ac:picMk id="17" creationId="{DCFD1844-4B6C-40C9-982A-05E4423EE086}"/>
          </ac:picMkLst>
        </pc:picChg>
        <pc:picChg chg="add del mod">
          <ac:chgData name="CHARM SUM YU" userId="7e4168baa6d167fb" providerId="LiveId" clId="{BBC23322-F266-4EDA-A7C6-962A723D0818}" dt="2019-05-12T19:10:53.060" v="1316" actId="478"/>
          <ac:picMkLst>
            <pc:docMk/>
            <pc:sldMk cId="4021881491" sldId="258"/>
            <ac:picMk id="17" creationId="{F6550199-3033-4F4B-BFF2-1BCE6CF89ED8}"/>
          </ac:picMkLst>
        </pc:picChg>
        <pc:picChg chg="add del mod">
          <ac:chgData name="CHARM SUM YU" userId="7e4168baa6d167fb" providerId="LiveId" clId="{BBC23322-F266-4EDA-A7C6-962A723D0818}" dt="2019-05-13T08:45:45.247" v="5998" actId="478"/>
          <ac:picMkLst>
            <pc:docMk/>
            <pc:sldMk cId="4021881491" sldId="258"/>
            <ac:picMk id="19" creationId="{02E2D4C8-1F1E-4818-820F-FB9DD6A92485}"/>
          </ac:picMkLst>
        </pc:picChg>
        <pc:picChg chg="add del mod">
          <ac:chgData name="CHARM SUM YU" userId="7e4168baa6d167fb" providerId="LiveId" clId="{BBC23322-F266-4EDA-A7C6-962A723D0818}" dt="2019-05-12T19:11:28.449" v="1318" actId="478"/>
          <ac:picMkLst>
            <pc:docMk/>
            <pc:sldMk cId="4021881491" sldId="258"/>
            <ac:picMk id="19" creationId="{3B336B77-5FB2-4205-A6EC-69ED75C3672C}"/>
          </ac:picMkLst>
        </pc:picChg>
        <pc:picChg chg="add del mod">
          <ac:chgData name="CHARM SUM YU" userId="7e4168baa6d167fb" providerId="LiveId" clId="{BBC23322-F266-4EDA-A7C6-962A723D0818}" dt="2019-05-15T12:30:51.839" v="17871" actId="478"/>
          <ac:picMkLst>
            <pc:docMk/>
            <pc:sldMk cId="4021881491" sldId="258"/>
            <ac:picMk id="19" creationId="{3D95869A-2ED5-466A-B62A-30E1B9FF0414}"/>
          </ac:picMkLst>
        </pc:picChg>
        <pc:picChg chg="add del mod">
          <ac:chgData name="CHARM SUM YU" userId="7e4168baa6d167fb" providerId="LiveId" clId="{BBC23322-F266-4EDA-A7C6-962A723D0818}" dt="2019-05-15T01:12:57.704" v="15921" actId="478"/>
          <ac:picMkLst>
            <pc:docMk/>
            <pc:sldMk cId="4021881491" sldId="258"/>
            <ac:picMk id="19" creationId="{ACF6F322-8F32-4DC6-B1DE-D301A1F5F2F5}"/>
          </ac:picMkLst>
        </pc:picChg>
        <pc:picChg chg="add del mod">
          <ac:chgData name="CHARM SUM YU" userId="7e4168baa6d167fb" providerId="LiveId" clId="{BBC23322-F266-4EDA-A7C6-962A723D0818}" dt="2019-05-13T17:18:26.900" v="12210" actId="478"/>
          <ac:picMkLst>
            <pc:docMk/>
            <pc:sldMk cId="4021881491" sldId="258"/>
            <ac:picMk id="19" creationId="{DC840D10-258A-4EF1-A999-519414987037}"/>
          </ac:picMkLst>
        </pc:picChg>
        <pc:picChg chg="add del mod">
          <ac:chgData name="CHARM SUM YU" userId="7e4168baa6d167fb" providerId="LiveId" clId="{BBC23322-F266-4EDA-A7C6-962A723D0818}" dt="2019-05-15T12:31:17.351" v="17874" actId="478"/>
          <ac:picMkLst>
            <pc:docMk/>
            <pc:sldMk cId="4021881491" sldId="258"/>
            <ac:picMk id="21" creationId="{1C298310-999D-4C15-8831-BBDE20F388FA}"/>
          </ac:picMkLst>
        </pc:picChg>
        <pc:picChg chg="add del mod">
          <ac:chgData name="CHARM SUM YU" userId="7e4168baa6d167fb" providerId="LiveId" clId="{BBC23322-F266-4EDA-A7C6-962A723D0818}" dt="2019-05-13T17:18:51.960" v="12213" actId="478"/>
          <ac:picMkLst>
            <pc:docMk/>
            <pc:sldMk cId="4021881491" sldId="258"/>
            <ac:picMk id="21" creationId="{3D796156-711B-407C-A4DE-141D6ED0A1BB}"/>
          </ac:picMkLst>
        </pc:picChg>
        <pc:picChg chg="add del mod">
          <ac:chgData name="CHARM SUM YU" userId="7e4168baa6d167fb" providerId="LiveId" clId="{BBC23322-F266-4EDA-A7C6-962A723D0818}" dt="2019-05-15T01:13:26.133" v="15924" actId="478"/>
          <ac:picMkLst>
            <pc:docMk/>
            <pc:sldMk cId="4021881491" sldId="258"/>
            <ac:picMk id="21" creationId="{4686F54B-0E16-4062-A311-90FEF86015DE}"/>
          </ac:picMkLst>
        </pc:picChg>
        <pc:picChg chg="add del mod">
          <ac:chgData name="CHARM SUM YU" userId="7e4168baa6d167fb" providerId="LiveId" clId="{BBC23322-F266-4EDA-A7C6-962A723D0818}" dt="2019-05-12T19:11:38.156" v="1320" actId="478"/>
          <ac:picMkLst>
            <pc:docMk/>
            <pc:sldMk cId="4021881491" sldId="258"/>
            <ac:picMk id="21" creationId="{6F63ED04-22C5-4A10-BE66-67D90D45B635}"/>
          </ac:picMkLst>
        </pc:picChg>
        <pc:picChg chg="add del mod">
          <ac:chgData name="CHARM SUM YU" userId="7e4168baa6d167fb" providerId="LiveId" clId="{BBC23322-F266-4EDA-A7C6-962A723D0818}" dt="2019-05-13T08:46:07.051" v="6002" actId="478"/>
          <ac:picMkLst>
            <pc:docMk/>
            <pc:sldMk cId="4021881491" sldId="258"/>
            <ac:picMk id="21" creationId="{8373C078-233D-4BC1-98A4-62ADF01100E2}"/>
          </ac:picMkLst>
        </pc:picChg>
        <pc:picChg chg="add del mod">
          <ac:chgData name="CHARM SUM YU" userId="7e4168baa6d167fb" providerId="LiveId" clId="{BBC23322-F266-4EDA-A7C6-962A723D0818}" dt="2019-05-13T17:18:59.833" v="12215" actId="478"/>
          <ac:picMkLst>
            <pc:docMk/>
            <pc:sldMk cId="4021881491" sldId="258"/>
            <ac:picMk id="23" creationId="{1D26B603-DF32-4009-8195-ED05B2C2EE4D}"/>
          </ac:picMkLst>
        </pc:picChg>
        <pc:picChg chg="add del mod">
          <ac:chgData name="CHARM SUM YU" userId="7e4168baa6d167fb" providerId="LiveId" clId="{BBC23322-F266-4EDA-A7C6-962A723D0818}" dt="2019-05-15T12:31:39.147" v="17877" actId="478"/>
          <ac:picMkLst>
            <pc:docMk/>
            <pc:sldMk cId="4021881491" sldId="258"/>
            <ac:picMk id="23" creationId="{3AD3AD1F-CC80-48C5-ABD2-4B6EDFC1F035}"/>
          </ac:picMkLst>
        </pc:picChg>
        <pc:picChg chg="add del mod">
          <ac:chgData name="CHARM SUM YU" userId="7e4168baa6d167fb" providerId="LiveId" clId="{BBC23322-F266-4EDA-A7C6-962A723D0818}" dt="2019-05-12T19:11:50.691" v="1322" actId="478"/>
          <ac:picMkLst>
            <pc:docMk/>
            <pc:sldMk cId="4021881491" sldId="258"/>
            <ac:picMk id="23" creationId="{6B4FB429-A2D7-4FBB-B61D-6D44E1F933A5}"/>
          </ac:picMkLst>
        </pc:picChg>
        <pc:picChg chg="add del mod">
          <ac:chgData name="CHARM SUM YU" userId="7e4168baa6d167fb" providerId="LiveId" clId="{BBC23322-F266-4EDA-A7C6-962A723D0818}" dt="2019-05-13T08:46:28.892" v="6005" actId="478"/>
          <ac:picMkLst>
            <pc:docMk/>
            <pc:sldMk cId="4021881491" sldId="258"/>
            <ac:picMk id="23" creationId="{7B87DB86-9E2E-44B1-AB26-89DEE6651F63}"/>
          </ac:picMkLst>
        </pc:picChg>
        <pc:picChg chg="add del mod">
          <ac:chgData name="CHARM SUM YU" userId="7e4168baa6d167fb" providerId="LiveId" clId="{BBC23322-F266-4EDA-A7C6-962A723D0818}" dt="2019-05-15T01:13:34.163" v="15926" actId="478"/>
          <ac:picMkLst>
            <pc:docMk/>
            <pc:sldMk cId="4021881491" sldId="258"/>
            <ac:picMk id="23" creationId="{9F6A06A7-D61B-455E-A498-212BFB016BC7}"/>
          </ac:picMkLst>
        </pc:picChg>
        <pc:picChg chg="add del mod">
          <ac:chgData name="CHARM SUM YU" userId="7e4168baa6d167fb" providerId="LiveId" clId="{BBC23322-F266-4EDA-A7C6-962A723D0818}" dt="2019-05-15T01:13:41.447" v="15928" actId="478"/>
          <ac:picMkLst>
            <pc:docMk/>
            <pc:sldMk cId="4021881491" sldId="258"/>
            <ac:picMk id="25" creationId="{0DFF2812-81A4-43FB-AF22-6415C697F0D5}"/>
          </ac:picMkLst>
        </pc:picChg>
        <pc:picChg chg="add del mod">
          <ac:chgData name="CHARM SUM YU" userId="7e4168baa6d167fb" providerId="LiveId" clId="{BBC23322-F266-4EDA-A7C6-962A723D0818}" dt="2019-05-15T12:31:55.911" v="17880" actId="478"/>
          <ac:picMkLst>
            <pc:docMk/>
            <pc:sldMk cId="4021881491" sldId="258"/>
            <ac:picMk id="25" creationId="{36839B78-25DE-42C6-82A7-5E144B05F8E7}"/>
          </ac:picMkLst>
        </pc:picChg>
        <pc:picChg chg="add del mod">
          <ac:chgData name="CHARM SUM YU" userId="7e4168baa6d167fb" providerId="LiveId" clId="{BBC23322-F266-4EDA-A7C6-962A723D0818}" dt="2019-05-12T19:12:21.508" v="1325" actId="478"/>
          <ac:picMkLst>
            <pc:docMk/>
            <pc:sldMk cId="4021881491" sldId="258"/>
            <ac:picMk id="25" creationId="{817AE5AD-6A2F-4799-8C44-3E06FC88A288}"/>
          </ac:picMkLst>
        </pc:picChg>
        <pc:picChg chg="add del mod">
          <ac:chgData name="CHARM SUM YU" userId="7e4168baa6d167fb" providerId="LiveId" clId="{BBC23322-F266-4EDA-A7C6-962A723D0818}" dt="2019-05-13T09:35:22.614" v="7020" actId="478"/>
          <ac:picMkLst>
            <pc:docMk/>
            <pc:sldMk cId="4021881491" sldId="258"/>
            <ac:picMk id="25" creationId="{AB3EF77A-570D-4507-AD48-A60BB7A02B69}"/>
          </ac:picMkLst>
        </pc:picChg>
        <pc:picChg chg="add del mod">
          <ac:chgData name="CHARM SUM YU" userId="7e4168baa6d167fb" providerId="LiveId" clId="{BBC23322-F266-4EDA-A7C6-962A723D0818}" dt="2019-05-13T18:23:24.900" v="13511" actId="478"/>
          <ac:picMkLst>
            <pc:docMk/>
            <pc:sldMk cId="4021881491" sldId="258"/>
            <ac:picMk id="25" creationId="{BC045C28-CF84-4A19-BA6A-3BA8E4D65D27}"/>
          </ac:picMkLst>
        </pc:picChg>
        <pc:picChg chg="add del mod">
          <ac:chgData name="CHARM SUM YU" userId="7e4168baa6d167fb" providerId="LiveId" clId="{BBC23322-F266-4EDA-A7C6-962A723D0818}" dt="2019-05-13T09:35:44.670" v="7023" actId="478"/>
          <ac:picMkLst>
            <pc:docMk/>
            <pc:sldMk cId="4021881491" sldId="258"/>
            <ac:picMk id="27" creationId="{1F0B8D50-71A5-4067-BC33-DD32442468FE}"/>
          </ac:picMkLst>
        </pc:picChg>
        <pc:picChg chg="add del mod">
          <ac:chgData name="CHARM SUM YU" userId="7e4168baa6d167fb" providerId="LiveId" clId="{BBC23322-F266-4EDA-A7C6-962A723D0818}" dt="2019-05-12T19:12:48.744" v="1328" actId="478"/>
          <ac:picMkLst>
            <pc:docMk/>
            <pc:sldMk cId="4021881491" sldId="258"/>
            <ac:picMk id="27" creationId="{265F0B2E-5FEC-48CE-B7E6-F59E1D8B262D}"/>
          </ac:picMkLst>
        </pc:picChg>
        <pc:picChg chg="add del mod">
          <ac:chgData name="CHARM SUM YU" userId="7e4168baa6d167fb" providerId="LiveId" clId="{BBC23322-F266-4EDA-A7C6-962A723D0818}" dt="2019-05-15T01:15:46.833" v="15931" actId="478"/>
          <ac:picMkLst>
            <pc:docMk/>
            <pc:sldMk cId="4021881491" sldId="258"/>
            <ac:picMk id="27" creationId="{31D83DE6-8193-4838-8039-F674C992F8B1}"/>
          </ac:picMkLst>
        </pc:picChg>
        <pc:picChg chg="add del mod">
          <ac:chgData name="CHARM SUM YU" userId="7e4168baa6d167fb" providerId="LiveId" clId="{BBC23322-F266-4EDA-A7C6-962A723D0818}" dt="2019-05-15T13:19:14.218" v="19007" actId="478"/>
          <ac:picMkLst>
            <pc:docMk/>
            <pc:sldMk cId="4021881491" sldId="258"/>
            <ac:picMk id="27" creationId="{C5F84C5A-F4B5-4380-9B76-F43A35E6C10C}"/>
          </ac:picMkLst>
        </pc:picChg>
        <pc:picChg chg="add del mod">
          <ac:chgData name="CHARM SUM YU" userId="7e4168baa6d167fb" providerId="LiveId" clId="{BBC23322-F266-4EDA-A7C6-962A723D0818}" dt="2019-05-13T18:23:39.322" v="13513" actId="478"/>
          <ac:picMkLst>
            <pc:docMk/>
            <pc:sldMk cId="4021881491" sldId="258"/>
            <ac:picMk id="27" creationId="{E9CD2940-CC9E-4C5E-A7D8-F868545F2808}"/>
          </ac:picMkLst>
        </pc:picChg>
        <pc:picChg chg="add del mod">
          <ac:chgData name="CHARM SUM YU" userId="7e4168baa6d167fb" providerId="LiveId" clId="{BBC23322-F266-4EDA-A7C6-962A723D0818}" dt="2019-05-12T19:13:22.629" v="1331" actId="478"/>
          <ac:picMkLst>
            <pc:docMk/>
            <pc:sldMk cId="4021881491" sldId="258"/>
            <ac:picMk id="29" creationId="{55B2E17D-9779-4D1C-AB77-5707B4DDFD88}"/>
          </ac:picMkLst>
        </pc:picChg>
        <pc:picChg chg="add del mod">
          <ac:chgData name="CHARM SUM YU" userId="7e4168baa6d167fb" providerId="LiveId" clId="{BBC23322-F266-4EDA-A7C6-962A723D0818}" dt="2019-05-13T18:24:14.328" v="13516" actId="478"/>
          <ac:picMkLst>
            <pc:docMk/>
            <pc:sldMk cId="4021881491" sldId="258"/>
            <ac:picMk id="29" creationId="{5C28185F-8F33-42E3-BF07-7464CE22B180}"/>
          </ac:picMkLst>
        </pc:picChg>
        <pc:picChg chg="add del mod">
          <ac:chgData name="CHARM SUM YU" userId="7e4168baa6d167fb" providerId="LiveId" clId="{BBC23322-F266-4EDA-A7C6-962A723D0818}" dt="2019-05-15T01:16:25.370" v="15936" actId="478"/>
          <ac:picMkLst>
            <pc:docMk/>
            <pc:sldMk cId="4021881491" sldId="258"/>
            <ac:picMk id="29" creationId="{7BAFCBCD-8676-4A30-9CB9-6EA1DE97665F}"/>
          </ac:picMkLst>
        </pc:picChg>
        <pc:picChg chg="add del mod">
          <ac:chgData name="CHARM SUM YU" userId="7e4168baa6d167fb" providerId="LiveId" clId="{BBC23322-F266-4EDA-A7C6-962A723D0818}" dt="2019-05-13T09:36:04.427" v="7026" actId="478"/>
          <ac:picMkLst>
            <pc:docMk/>
            <pc:sldMk cId="4021881491" sldId="258"/>
            <ac:picMk id="29" creationId="{95205671-04BF-44D4-9EAC-512760332F12}"/>
          </ac:picMkLst>
        </pc:picChg>
        <pc:picChg chg="add del mod">
          <ac:chgData name="CHARM SUM YU" userId="7e4168baa6d167fb" providerId="LiveId" clId="{BBC23322-F266-4EDA-A7C6-962A723D0818}" dt="2019-05-15T13:19:23.014" v="19009" actId="478"/>
          <ac:picMkLst>
            <pc:docMk/>
            <pc:sldMk cId="4021881491" sldId="258"/>
            <ac:picMk id="29" creationId="{EEF10AAB-2CCA-455A-8DB6-61BEE31ED816}"/>
          </ac:picMkLst>
        </pc:picChg>
        <pc:picChg chg="add del mod">
          <ac:chgData name="CHARM SUM YU" userId="7e4168baa6d167fb" providerId="LiveId" clId="{BBC23322-F266-4EDA-A7C6-962A723D0818}" dt="2019-05-15T13:19:31.567" v="19011" actId="478"/>
          <ac:picMkLst>
            <pc:docMk/>
            <pc:sldMk cId="4021881491" sldId="258"/>
            <ac:picMk id="31" creationId="{518BC53F-497C-43C3-A74E-0D96EDC6C9D1}"/>
          </ac:picMkLst>
        </pc:picChg>
        <pc:picChg chg="add del mod">
          <ac:chgData name="CHARM SUM YU" userId="7e4168baa6d167fb" providerId="LiveId" clId="{BBC23322-F266-4EDA-A7C6-962A723D0818}" dt="2019-05-12T19:13:47.720" v="1334" actId="478"/>
          <ac:picMkLst>
            <pc:docMk/>
            <pc:sldMk cId="4021881491" sldId="258"/>
            <ac:picMk id="31" creationId="{6C47EBF1-101B-4028-A0D7-D5FE58A17432}"/>
          </ac:picMkLst>
        </pc:picChg>
        <pc:picChg chg="add del mod">
          <ac:chgData name="CHARM SUM YU" userId="7e4168baa6d167fb" providerId="LiveId" clId="{BBC23322-F266-4EDA-A7C6-962A723D0818}" dt="2019-05-15T02:15:43.767" v="16840" actId="478"/>
          <ac:picMkLst>
            <pc:docMk/>
            <pc:sldMk cId="4021881491" sldId="258"/>
            <ac:picMk id="31" creationId="{836D494D-D0D4-4820-8DD2-A587BAFB503F}"/>
          </ac:picMkLst>
        </pc:picChg>
        <pc:picChg chg="add del mod">
          <ac:chgData name="CHARM SUM YU" userId="7e4168baa6d167fb" providerId="LiveId" clId="{BBC23322-F266-4EDA-A7C6-962A723D0818}" dt="2019-05-13T09:36:25.168" v="7029" actId="478"/>
          <ac:picMkLst>
            <pc:docMk/>
            <pc:sldMk cId="4021881491" sldId="258"/>
            <ac:picMk id="31" creationId="{B9978FD1-DA75-4223-8A6D-3B6DB3BA4C5B}"/>
          </ac:picMkLst>
        </pc:picChg>
        <pc:picChg chg="add del mod">
          <ac:chgData name="CHARM SUM YU" userId="7e4168baa6d167fb" providerId="LiveId" clId="{BBC23322-F266-4EDA-A7C6-962A723D0818}" dt="2019-05-13T18:24:35.834" v="13519" actId="478"/>
          <ac:picMkLst>
            <pc:docMk/>
            <pc:sldMk cId="4021881491" sldId="258"/>
            <ac:picMk id="31" creationId="{EC6CCB08-0D47-4175-BAC0-0EF7BE3A23F8}"/>
          </ac:picMkLst>
        </pc:picChg>
        <pc:picChg chg="add del mod">
          <ac:chgData name="CHARM SUM YU" userId="7e4168baa6d167fb" providerId="LiveId" clId="{BBC23322-F266-4EDA-A7C6-962A723D0818}" dt="2019-05-13T18:24:46.146" v="13521" actId="478"/>
          <ac:picMkLst>
            <pc:docMk/>
            <pc:sldMk cId="4021881491" sldId="258"/>
            <ac:picMk id="33" creationId="{022DFDE2-D284-4EC2-A165-B8216D831A6C}"/>
          </ac:picMkLst>
        </pc:picChg>
        <pc:picChg chg="add del mod">
          <ac:chgData name="CHARM SUM YU" userId="7e4168baa6d167fb" providerId="LiveId" clId="{BBC23322-F266-4EDA-A7C6-962A723D0818}" dt="2019-05-15T02:16:10.550" v="16843" actId="478"/>
          <ac:picMkLst>
            <pc:docMk/>
            <pc:sldMk cId="4021881491" sldId="258"/>
            <ac:picMk id="33" creationId="{9C97104A-F242-4E17-9995-45E7DE43E1BF}"/>
          </ac:picMkLst>
        </pc:picChg>
        <pc:picChg chg="add del mod">
          <ac:chgData name="CHARM SUM YU" userId="7e4168baa6d167fb" providerId="LiveId" clId="{BBC23322-F266-4EDA-A7C6-962A723D0818}" dt="2019-05-12T19:23:43.853" v="1457" actId="478"/>
          <ac:picMkLst>
            <pc:docMk/>
            <pc:sldMk cId="4021881491" sldId="258"/>
            <ac:picMk id="33" creationId="{AD351AD7-1D36-4486-BCFC-7952B0D6CA5B}"/>
          </ac:picMkLst>
        </pc:picChg>
        <pc:picChg chg="add del mod">
          <ac:chgData name="CHARM SUM YU" userId="7e4168baa6d167fb" providerId="LiveId" clId="{BBC23322-F266-4EDA-A7C6-962A723D0818}" dt="2019-05-13T09:41:39.436" v="7110" actId="478"/>
          <ac:picMkLst>
            <pc:docMk/>
            <pc:sldMk cId="4021881491" sldId="258"/>
            <ac:picMk id="33" creationId="{BBDBAA20-E5A9-42EC-9424-9802EC4A881F}"/>
          </ac:picMkLst>
        </pc:picChg>
        <pc:picChg chg="add del mod">
          <ac:chgData name="CHARM SUM YU" userId="7e4168baa6d167fb" providerId="LiveId" clId="{BBC23322-F266-4EDA-A7C6-962A723D0818}" dt="2019-05-15T13:20:08.889" v="19014" actId="478"/>
          <ac:picMkLst>
            <pc:docMk/>
            <pc:sldMk cId="4021881491" sldId="258"/>
            <ac:picMk id="33" creationId="{BCF44D24-ADD1-42C0-BA59-1C6F429598C3}"/>
          </ac:picMkLst>
        </pc:picChg>
        <pc:picChg chg="add del mod">
          <ac:chgData name="CHARM SUM YU" userId="7e4168baa6d167fb" providerId="LiveId" clId="{BBC23322-F266-4EDA-A7C6-962A723D0818}" dt="2019-05-15T13:20:40" v="19017" actId="478"/>
          <ac:picMkLst>
            <pc:docMk/>
            <pc:sldMk cId="4021881491" sldId="258"/>
            <ac:picMk id="35" creationId="{02BE5D46-83BB-4123-9365-366BC30C6029}"/>
          </ac:picMkLst>
        </pc:picChg>
        <pc:picChg chg="add del mod">
          <ac:chgData name="CHARM SUM YU" userId="7e4168baa6d167fb" providerId="LiveId" clId="{BBC23322-F266-4EDA-A7C6-962A723D0818}" dt="2019-05-13T18:24:59.242" v="13523" actId="478"/>
          <ac:picMkLst>
            <pc:docMk/>
            <pc:sldMk cId="4021881491" sldId="258"/>
            <ac:picMk id="35" creationId="{0EA0CC1B-859B-4E85-9634-CCFDF2B141FD}"/>
          </ac:picMkLst>
        </pc:picChg>
        <pc:picChg chg="add del mod">
          <ac:chgData name="CHARM SUM YU" userId="7e4168baa6d167fb" providerId="LiveId" clId="{BBC23322-F266-4EDA-A7C6-962A723D0818}" dt="2019-05-13T09:41:58.725" v="7113" actId="478"/>
          <ac:picMkLst>
            <pc:docMk/>
            <pc:sldMk cId="4021881491" sldId="258"/>
            <ac:picMk id="35" creationId="{778DA726-0ED9-43C3-B6E8-AD6932CF13D3}"/>
          </ac:picMkLst>
        </pc:picChg>
        <pc:picChg chg="add del mod">
          <ac:chgData name="CHARM SUM YU" userId="7e4168baa6d167fb" providerId="LiveId" clId="{BBC23322-F266-4EDA-A7C6-962A723D0818}" dt="2019-05-15T02:16:48.858" v="16846" actId="478"/>
          <ac:picMkLst>
            <pc:docMk/>
            <pc:sldMk cId="4021881491" sldId="258"/>
            <ac:picMk id="35" creationId="{AE3B87F6-EC60-4E0F-8928-09949825F326}"/>
          </ac:picMkLst>
        </pc:picChg>
        <pc:picChg chg="add del mod modCrop">
          <ac:chgData name="CHARM SUM YU" userId="7e4168baa6d167fb" providerId="LiveId" clId="{BBC23322-F266-4EDA-A7C6-962A723D0818}" dt="2019-05-12T19:25:02.577" v="1464" actId="478"/>
          <ac:picMkLst>
            <pc:docMk/>
            <pc:sldMk cId="4021881491" sldId="258"/>
            <ac:picMk id="35" creationId="{C4AA85EB-6159-4188-91C1-3C73C3C58CFE}"/>
          </ac:picMkLst>
        </pc:picChg>
        <pc:picChg chg="add del mod">
          <ac:chgData name="CHARM SUM YU" userId="7e4168baa6d167fb" providerId="LiveId" clId="{BBC23322-F266-4EDA-A7C6-962A723D0818}" dt="2019-05-13T18:25:29.110" v="13526" actId="478"/>
          <ac:picMkLst>
            <pc:docMk/>
            <pc:sldMk cId="4021881491" sldId="258"/>
            <ac:picMk id="37" creationId="{11328478-9A37-4251-99A6-9C007AF3B344}"/>
          </ac:picMkLst>
        </pc:picChg>
        <pc:picChg chg="add del mod">
          <ac:chgData name="CHARM SUM YU" userId="7e4168baa6d167fb" providerId="LiveId" clId="{BBC23322-F266-4EDA-A7C6-962A723D0818}" dt="2019-05-15T02:17:08.255" v="16849" actId="478"/>
          <ac:picMkLst>
            <pc:docMk/>
            <pc:sldMk cId="4021881491" sldId="258"/>
            <ac:picMk id="37" creationId="{5175A04A-9506-4186-9886-28452BB34F69}"/>
          </ac:picMkLst>
        </pc:picChg>
        <pc:picChg chg="add del mod">
          <ac:chgData name="CHARM SUM YU" userId="7e4168baa6d167fb" providerId="LiveId" clId="{BBC23322-F266-4EDA-A7C6-962A723D0818}" dt="2019-05-15T13:20:50.384" v="19019" actId="478"/>
          <ac:picMkLst>
            <pc:docMk/>
            <pc:sldMk cId="4021881491" sldId="258"/>
            <ac:picMk id="37" creationId="{5C29AFC7-7A1B-4F2C-94B1-06AECBDFDEF5}"/>
          </ac:picMkLst>
        </pc:picChg>
        <pc:picChg chg="add del mod">
          <ac:chgData name="CHARM SUM YU" userId="7e4168baa6d167fb" providerId="LiveId" clId="{BBC23322-F266-4EDA-A7C6-962A723D0818}" dt="2019-05-12T19:25:14.222" v="1466" actId="478"/>
          <ac:picMkLst>
            <pc:docMk/>
            <pc:sldMk cId="4021881491" sldId="258"/>
            <ac:picMk id="37" creationId="{6124F7BD-B20B-499E-982E-878AA2E8CF0D}"/>
          </ac:picMkLst>
        </pc:picChg>
        <pc:picChg chg="add del mod">
          <ac:chgData name="CHARM SUM YU" userId="7e4168baa6d167fb" providerId="LiveId" clId="{BBC23322-F266-4EDA-A7C6-962A723D0818}" dt="2019-05-13T09:42:23.648" v="7116" actId="478"/>
          <ac:picMkLst>
            <pc:docMk/>
            <pc:sldMk cId="4021881491" sldId="258"/>
            <ac:picMk id="37" creationId="{F2598A85-A05E-439B-B7AB-551E1C391C72}"/>
          </ac:picMkLst>
        </pc:picChg>
        <pc:picChg chg="add del mod">
          <ac:chgData name="CHARM SUM YU" userId="7e4168baa6d167fb" providerId="LiveId" clId="{BBC23322-F266-4EDA-A7C6-962A723D0818}" dt="2019-05-12T19:25:31.526" v="1468" actId="478"/>
          <ac:picMkLst>
            <pc:docMk/>
            <pc:sldMk cId="4021881491" sldId="258"/>
            <ac:picMk id="39" creationId="{0174E9DF-0104-4E09-A339-B00A826C0296}"/>
          </ac:picMkLst>
        </pc:picChg>
        <pc:picChg chg="add del mod">
          <ac:chgData name="CHARM SUM YU" userId="7e4168baa6d167fb" providerId="LiveId" clId="{BBC23322-F266-4EDA-A7C6-962A723D0818}" dt="2019-05-13T18:25:37.523" v="13528" actId="478"/>
          <ac:picMkLst>
            <pc:docMk/>
            <pc:sldMk cId="4021881491" sldId="258"/>
            <ac:picMk id="39" creationId="{4D26E209-20EA-4D53-8143-4E223CCA3FD2}"/>
          </ac:picMkLst>
        </pc:picChg>
        <pc:picChg chg="add del mod">
          <ac:chgData name="CHARM SUM YU" userId="7e4168baa6d167fb" providerId="LiveId" clId="{BBC23322-F266-4EDA-A7C6-962A723D0818}" dt="2019-05-15T13:20:56.904" v="19021" actId="478"/>
          <ac:picMkLst>
            <pc:docMk/>
            <pc:sldMk cId="4021881491" sldId="258"/>
            <ac:picMk id="39" creationId="{6BB29B80-8723-4868-8788-AD035DCD4EB2}"/>
          </ac:picMkLst>
        </pc:picChg>
        <pc:picChg chg="add del mod">
          <ac:chgData name="CHARM SUM YU" userId="7e4168baa6d167fb" providerId="LiveId" clId="{BBC23322-F266-4EDA-A7C6-962A723D0818}" dt="2019-05-15T02:17:28.244" v="16852" actId="478"/>
          <ac:picMkLst>
            <pc:docMk/>
            <pc:sldMk cId="4021881491" sldId="258"/>
            <ac:picMk id="39" creationId="{ABDAC75C-4645-4C24-B3B4-C7968FD53535}"/>
          </ac:picMkLst>
        </pc:picChg>
        <pc:picChg chg="add del mod">
          <ac:chgData name="CHARM SUM YU" userId="7e4168baa6d167fb" providerId="LiveId" clId="{BBC23322-F266-4EDA-A7C6-962A723D0818}" dt="2019-05-13T09:42:43.883" v="7119" actId="478"/>
          <ac:picMkLst>
            <pc:docMk/>
            <pc:sldMk cId="4021881491" sldId="258"/>
            <ac:picMk id="39" creationId="{B2A27127-7DB8-4388-9183-2F380F61FB58}"/>
          </ac:picMkLst>
        </pc:picChg>
        <pc:picChg chg="add del mod">
          <ac:chgData name="CHARM SUM YU" userId="7e4168baa6d167fb" providerId="LiveId" clId="{BBC23322-F266-4EDA-A7C6-962A723D0818}" dt="2019-05-13T09:43:04.412" v="7122" actId="478"/>
          <ac:picMkLst>
            <pc:docMk/>
            <pc:sldMk cId="4021881491" sldId="258"/>
            <ac:picMk id="41" creationId="{6B5C7EF6-4247-428A-A2DD-9778A5C832ED}"/>
          </ac:picMkLst>
        </pc:picChg>
        <pc:picChg chg="add del mod">
          <ac:chgData name="CHARM SUM YU" userId="7e4168baa6d167fb" providerId="LiveId" clId="{BBC23322-F266-4EDA-A7C6-962A723D0818}" dt="2019-05-12T19:26:19.045" v="1471" actId="478"/>
          <ac:picMkLst>
            <pc:docMk/>
            <pc:sldMk cId="4021881491" sldId="258"/>
            <ac:picMk id="41" creationId="{7F182261-FEDF-4612-B060-ED796028C8AB}"/>
          </ac:picMkLst>
        </pc:picChg>
        <pc:picChg chg="add del mod">
          <ac:chgData name="CHARM SUM YU" userId="7e4168baa6d167fb" providerId="LiveId" clId="{BBC23322-F266-4EDA-A7C6-962A723D0818}" dt="2019-05-13T18:25:47.806" v="13530" actId="478"/>
          <ac:picMkLst>
            <pc:docMk/>
            <pc:sldMk cId="4021881491" sldId="258"/>
            <ac:picMk id="41" creationId="{8B41053D-F202-4430-B9DA-36C47CAE6CAE}"/>
          </ac:picMkLst>
        </pc:picChg>
        <pc:picChg chg="add del mod">
          <ac:chgData name="CHARM SUM YU" userId="7e4168baa6d167fb" providerId="LiveId" clId="{BBC23322-F266-4EDA-A7C6-962A723D0818}" dt="2019-05-15T13:21:37.847" v="19024" actId="478"/>
          <ac:picMkLst>
            <pc:docMk/>
            <pc:sldMk cId="4021881491" sldId="258"/>
            <ac:picMk id="41" creationId="{B88E39B0-0884-4601-A21A-EE0ED6B8AE4C}"/>
          </ac:picMkLst>
        </pc:picChg>
        <pc:picChg chg="add del mod">
          <ac:chgData name="CHARM SUM YU" userId="7e4168baa6d167fb" providerId="LiveId" clId="{BBC23322-F266-4EDA-A7C6-962A723D0818}" dt="2019-05-15T02:17:49.409" v="16855" actId="478"/>
          <ac:picMkLst>
            <pc:docMk/>
            <pc:sldMk cId="4021881491" sldId="258"/>
            <ac:picMk id="41" creationId="{EA03D26F-3DFE-4085-B5E6-DDACEDAFADC6}"/>
          </ac:picMkLst>
        </pc:picChg>
        <pc:picChg chg="add del mod">
          <ac:chgData name="CHARM SUM YU" userId="7e4168baa6d167fb" providerId="LiveId" clId="{BBC23322-F266-4EDA-A7C6-962A723D0818}" dt="2019-05-12T19:26:45.962" v="1474" actId="478"/>
          <ac:picMkLst>
            <pc:docMk/>
            <pc:sldMk cId="4021881491" sldId="258"/>
            <ac:picMk id="43" creationId="{08322CFB-E527-488E-946F-256C8D7617A8}"/>
          </ac:picMkLst>
        </pc:picChg>
        <pc:picChg chg="add del mod">
          <ac:chgData name="CHARM SUM YU" userId="7e4168baa6d167fb" providerId="LiveId" clId="{BBC23322-F266-4EDA-A7C6-962A723D0818}" dt="2019-05-13T18:29:36.744" v="13532" actId="478"/>
          <ac:picMkLst>
            <pc:docMk/>
            <pc:sldMk cId="4021881491" sldId="258"/>
            <ac:picMk id="43" creationId="{367145F6-2C08-418D-ACD6-5E9AECDF8DDE}"/>
          </ac:picMkLst>
        </pc:picChg>
        <pc:picChg chg="add del mod">
          <ac:chgData name="CHARM SUM YU" userId="7e4168baa6d167fb" providerId="LiveId" clId="{BBC23322-F266-4EDA-A7C6-962A723D0818}" dt="2019-05-15T02:18:26.980" v="16858" actId="478"/>
          <ac:picMkLst>
            <pc:docMk/>
            <pc:sldMk cId="4021881491" sldId="258"/>
            <ac:picMk id="43" creationId="{502B205F-CDF1-4121-9E76-809D336399B3}"/>
          </ac:picMkLst>
        </pc:picChg>
        <pc:picChg chg="add del mod">
          <ac:chgData name="CHARM SUM YU" userId="7e4168baa6d167fb" providerId="LiveId" clId="{BBC23322-F266-4EDA-A7C6-962A723D0818}" dt="2019-05-13T09:43:39.236" v="7125" actId="478"/>
          <ac:picMkLst>
            <pc:docMk/>
            <pc:sldMk cId="4021881491" sldId="258"/>
            <ac:picMk id="43" creationId="{6ABF8641-7AA3-46E1-ADAD-E34843D29BA5}"/>
          </ac:picMkLst>
        </pc:picChg>
        <pc:picChg chg="add del mod">
          <ac:chgData name="CHARM SUM YU" userId="7e4168baa6d167fb" providerId="LiveId" clId="{BBC23322-F266-4EDA-A7C6-962A723D0818}" dt="2019-05-15T13:21:58.782" v="19027" actId="478"/>
          <ac:picMkLst>
            <pc:docMk/>
            <pc:sldMk cId="4021881491" sldId="258"/>
            <ac:picMk id="43" creationId="{B7DF0653-2375-4664-9887-44C4B624BA20}"/>
          </ac:picMkLst>
        </pc:picChg>
        <pc:picChg chg="add del mod">
          <ac:chgData name="CHARM SUM YU" userId="7e4168baa6d167fb" providerId="LiveId" clId="{BBC23322-F266-4EDA-A7C6-962A723D0818}" dt="2019-05-15T13:22:26.669" v="19030" actId="478"/>
          <ac:picMkLst>
            <pc:docMk/>
            <pc:sldMk cId="4021881491" sldId="258"/>
            <ac:picMk id="45" creationId="{13E9CACE-ECCA-4DB7-B794-44EAAC0D66F7}"/>
          </ac:picMkLst>
        </pc:picChg>
        <pc:picChg chg="add del mod modCrop">
          <ac:chgData name="CHARM SUM YU" userId="7e4168baa6d167fb" providerId="LiveId" clId="{BBC23322-F266-4EDA-A7C6-962A723D0818}" dt="2019-05-13T21:29:33.291" v="14540" actId="478"/>
          <ac:picMkLst>
            <pc:docMk/>
            <pc:sldMk cId="4021881491" sldId="258"/>
            <ac:picMk id="45" creationId="{50044118-807A-4B46-B254-10DF901BD2EF}"/>
          </ac:picMkLst>
        </pc:picChg>
        <pc:picChg chg="add del mod">
          <ac:chgData name="CHARM SUM YU" userId="7e4168baa6d167fb" providerId="LiveId" clId="{BBC23322-F266-4EDA-A7C6-962A723D0818}" dt="2019-05-15T02:18:44.014" v="16861" actId="478"/>
          <ac:picMkLst>
            <pc:docMk/>
            <pc:sldMk cId="4021881491" sldId="258"/>
            <ac:picMk id="45" creationId="{5EF1AAC1-FFA7-4845-9782-E1F67A2DC858}"/>
          </ac:picMkLst>
        </pc:picChg>
        <pc:picChg chg="add del mod">
          <ac:chgData name="CHARM SUM YU" userId="7e4168baa6d167fb" providerId="LiveId" clId="{BBC23322-F266-4EDA-A7C6-962A723D0818}" dt="2019-05-13T09:44:00.038" v="7128" actId="478"/>
          <ac:picMkLst>
            <pc:docMk/>
            <pc:sldMk cId="4021881491" sldId="258"/>
            <ac:picMk id="45" creationId="{B5168102-CA98-4EF6-A85F-6CE5E5F4D482}"/>
          </ac:picMkLst>
        </pc:picChg>
        <pc:picChg chg="add del mod">
          <ac:chgData name="CHARM SUM YU" userId="7e4168baa6d167fb" providerId="LiveId" clId="{BBC23322-F266-4EDA-A7C6-962A723D0818}" dt="2019-05-12T19:27:12.961" v="1477" actId="478"/>
          <ac:picMkLst>
            <pc:docMk/>
            <pc:sldMk cId="4021881491" sldId="258"/>
            <ac:picMk id="45" creationId="{E3FD3452-E05A-4BCF-907C-58370AA32E4A}"/>
          </ac:picMkLst>
        </pc:picChg>
        <pc:picChg chg="add del mod">
          <ac:chgData name="CHARM SUM YU" userId="7e4168baa6d167fb" providerId="LiveId" clId="{BBC23322-F266-4EDA-A7C6-962A723D0818}" dt="2019-05-12T19:27:39.418" v="1480" actId="478"/>
          <ac:picMkLst>
            <pc:docMk/>
            <pc:sldMk cId="4021881491" sldId="258"/>
            <ac:picMk id="47" creationId="{03EDA711-4FB9-4BDB-8125-8CC9882B46A6}"/>
          </ac:picMkLst>
        </pc:picChg>
        <pc:picChg chg="add del mod modCrop">
          <ac:chgData name="CHARM SUM YU" userId="7e4168baa6d167fb" providerId="LiveId" clId="{BBC23322-F266-4EDA-A7C6-962A723D0818}" dt="2019-05-13T21:31:20.522" v="14554" actId="478"/>
          <ac:picMkLst>
            <pc:docMk/>
            <pc:sldMk cId="4021881491" sldId="258"/>
            <ac:picMk id="47" creationId="{1BCCE991-0D2C-4EF5-A8F0-324ED9BBCBFE}"/>
          </ac:picMkLst>
        </pc:picChg>
        <pc:picChg chg="add del mod">
          <ac:chgData name="CHARM SUM YU" userId="7e4168baa6d167fb" providerId="LiveId" clId="{BBC23322-F266-4EDA-A7C6-962A723D0818}" dt="2019-05-15T02:19:01.881" v="16864" actId="478"/>
          <ac:picMkLst>
            <pc:docMk/>
            <pc:sldMk cId="4021881491" sldId="258"/>
            <ac:picMk id="47" creationId="{2683B413-2C02-4BE0-9771-13C6CD19C0A9}"/>
          </ac:picMkLst>
        </pc:picChg>
        <pc:picChg chg="add del mod">
          <ac:chgData name="CHARM SUM YU" userId="7e4168baa6d167fb" providerId="LiveId" clId="{BBC23322-F266-4EDA-A7C6-962A723D0818}" dt="2019-05-15T13:25:12.071" v="19033" actId="478"/>
          <ac:picMkLst>
            <pc:docMk/>
            <pc:sldMk cId="4021881491" sldId="258"/>
            <ac:picMk id="47" creationId="{AEF12AE5-8DAD-4691-A3A3-AAE4BE66C487}"/>
          </ac:picMkLst>
        </pc:picChg>
        <pc:picChg chg="add del mod">
          <ac:chgData name="CHARM SUM YU" userId="7e4168baa6d167fb" providerId="LiveId" clId="{BBC23322-F266-4EDA-A7C6-962A723D0818}" dt="2019-05-13T09:44:31.924" v="7131" actId="478"/>
          <ac:picMkLst>
            <pc:docMk/>
            <pc:sldMk cId="4021881491" sldId="258"/>
            <ac:picMk id="47" creationId="{B00B9811-899D-42A8-8497-C289C7BC20C1}"/>
          </ac:picMkLst>
        </pc:picChg>
        <pc:picChg chg="add del mod">
          <ac:chgData name="CHARM SUM YU" userId="7e4168baa6d167fb" providerId="LiveId" clId="{BBC23322-F266-4EDA-A7C6-962A723D0818}" dt="2019-05-15T13:25:31.987" v="19036" actId="478"/>
          <ac:picMkLst>
            <pc:docMk/>
            <pc:sldMk cId="4021881491" sldId="258"/>
            <ac:picMk id="49" creationId="{7158AE49-434A-40E7-AB4A-67DB9A577F97}"/>
          </ac:picMkLst>
        </pc:picChg>
        <pc:picChg chg="add del mod modCrop">
          <ac:chgData name="CHARM SUM YU" userId="7e4168baa6d167fb" providerId="LiveId" clId="{BBC23322-F266-4EDA-A7C6-962A723D0818}" dt="2019-05-13T21:32:06.111" v="14558" actId="478"/>
          <ac:picMkLst>
            <pc:docMk/>
            <pc:sldMk cId="4021881491" sldId="258"/>
            <ac:picMk id="49" creationId="{7314040C-C0E1-4D5A-8D35-95BE536DE397}"/>
          </ac:picMkLst>
        </pc:picChg>
        <pc:picChg chg="add del mod">
          <ac:chgData name="CHARM SUM YU" userId="7e4168baa6d167fb" providerId="LiveId" clId="{BBC23322-F266-4EDA-A7C6-962A723D0818}" dt="2019-05-13T10:27:44.166" v="8190" actId="478"/>
          <ac:picMkLst>
            <pc:docMk/>
            <pc:sldMk cId="4021881491" sldId="258"/>
            <ac:picMk id="49" creationId="{83B597B3-195B-41B8-8AED-1B53BD7AF1AA}"/>
          </ac:picMkLst>
        </pc:picChg>
        <pc:picChg chg="add del mod">
          <ac:chgData name="CHARM SUM YU" userId="7e4168baa6d167fb" providerId="LiveId" clId="{BBC23322-F266-4EDA-A7C6-962A723D0818}" dt="2019-05-12T20:01:31.826" v="2330" actId="478"/>
          <ac:picMkLst>
            <pc:docMk/>
            <pc:sldMk cId="4021881491" sldId="258"/>
            <ac:picMk id="49" creationId="{C279FD14-EEFD-4665-ACA6-78BA57754968}"/>
          </ac:picMkLst>
        </pc:picChg>
        <pc:picChg chg="add del mod">
          <ac:chgData name="CHARM SUM YU" userId="7e4168baa6d167fb" providerId="LiveId" clId="{BBC23322-F266-4EDA-A7C6-962A723D0818}" dt="2019-05-12T20:01:53.641" v="2333" actId="478"/>
          <ac:picMkLst>
            <pc:docMk/>
            <pc:sldMk cId="4021881491" sldId="258"/>
            <ac:picMk id="51" creationId="{0BD679D3-31B9-4ADD-BD23-D7CE6532D84B}"/>
          </ac:picMkLst>
        </pc:picChg>
        <pc:picChg chg="add del mod modCrop">
          <ac:chgData name="CHARM SUM YU" userId="7e4168baa6d167fb" providerId="LiveId" clId="{BBC23322-F266-4EDA-A7C6-962A723D0818}" dt="2019-05-13T21:32:42.851" v="14564" actId="478"/>
          <ac:picMkLst>
            <pc:docMk/>
            <pc:sldMk cId="4021881491" sldId="258"/>
            <ac:picMk id="51" creationId="{0C519D72-3CD4-40DB-996B-7A8A13F15FA1}"/>
          </ac:picMkLst>
        </pc:picChg>
        <pc:picChg chg="add del mod">
          <ac:chgData name="CHARM SUM YU" userId="7e4168baa6d167fb" providerId="LiveId" clId="{BBC23322-F266-4EDA-A7C6-962A723D0818}" dt="2019-05-13T10:28:18.556" v="8192" actId="478"/>
          <ac:picMkLst>
            <pc:docMk/>
            <pc:sldMk cId="4021881491" sldId="258"/>
            <ac:picMk id="51" creationId="{42FA09C4-E986-4A60-A5B9-A5BF95B6DD2F}"/>
          </ac:picMkLst>
        </pc:picChg>
        <pc:picChg chg="add del mod modCrop">
          <ac:chgData name="CHARM SUM YU" userId="7e4168baa6d167fb" providerId="LiveId" clId="{BBC23322-F266-4EDA-A7C6-962A723D0818}" dt="2019-05-15T13:55:16.661" v="19830" actId="478"/>
          <ac:picMkLst>
            <pc:docMk/>
            <pc:sldMk cId="4021881491" sldId="258"/>
            <ac:picMk id="51" creationId="{7438C894-0359-4AC2-A995-6F4F041EC9E3}"/>
          </ac:picMkLst>
        </pc:picChg>
        <pc:picChg chg="add del mod">
          <ac:chgData name="CHARM SUM YU" userId="7e4168baa6d167fb" providerId="LiveId" clId="{BBC23322-F266-4EDA-A7C6-962A723D0818}" dt="2019-05-13T10:28:25.815" v="8194" actId="478"/>
          <ac:picMkLst>
            <pc:docMk/>
            <pc:sldMk cId="4021881491" sldId="258"/>
            <ac:picMk id="53" creationId="{17E16590-B89D-467B-8754-96635F799929}"/>
          </ac:picMkLst>
        </pc:picChg>
        <pc:picChg chg="add del mod">
          <ac:chgData name="CHARM SUM YU" userId="7e4168baa6d167fb" providerId="LiveId" clId="{BBC23322-F266-4EDA-A7C6-962A723D0818}" dt="2019-05-12T20:02:17.653" v="2336" actId="478"/>
          <ac:picMkLst>
            <pc:docMk/>
            <pc:sldMk cId="4021881491" sldId="258"/>
            <ac:picMk id="53" creationId="{49CC6264-7DC3-43FE-947F-D96A668F467D}"/>
          </ac:picMkLst>
        </pc:picChg>
        <pc:picChg chg="add del mod modCrop">
          <ac:chgData name="CHARM SUM YU" userId="7e4168baa6d167fb" providerId="LiveId" clId="{BBC23322-F266-4EDA-A7C6-962A723D0818}" dt="2019-05-15T13:55:46.511" v="19834" actId="478"/>
          <ac:picMkLst>
            <pc:docMk/>
            <pc:sldMk cId="4021881491" sldId="258"/>
            <ac:picMk id="53" creationId="{7E018CB3-A7F0-43B2-BBBC-79FFDD8FFFD8}"/>
          </ac:picMkLst>
        </pc:picChg>
        <pc:picChg chg="add del mod">
          <ac:chgData name="CHARM SUM YU" userId="7e4168baa6d167fb" providerId="LiveId" clId="{BBC23322-F266-4EDA-A7C6-962A723D0818}" dt="2019-05-13T21:33:06.951" v="14566" actId="478"/>
          <ac:picMkLst>
            <pc:docMk/>
            <pc:sldMk cId="4021881491" sldId="258"/>
            <ac:picMk id="53" creationId="{D72366E2-C660-4911-981A-3B8BAF956DC0}"/>
          </ac:picMkLst>
        </pc:picChg>
        <pc:picChg chg="add del mod">
          <ac:chgData name="CHARM SUM YU" userId="7e4168baa6d167fb" providerId="LiveId" clId="{BBC23322-F266-4EDA-A7C6-962A723D0818}" dt="2019-05-12T20:02:35.412" v="2338" actId="478"/>
          <ac:picMkLst>
            <pc:docMk/>
            <pc:sldMk cId="4021881491" sldId="258"/>
            <ac:picMk id="55" creationId="{00CE64DB-E31B-43FE-95C7-7A1852A2421B}"/>
          </ac:picMkLst>
        </pc:picChg>
        <pc:picChg chg="add del mod">
          <ac:chgData name="CHARM SUM YU" userId="7e4168baa6d167fb" providerId="LiveId" clId="{BBC23322-F266-4EDA-A7C6-962A723D0818}" dt="2019-05-13T21:33:17.475" v="14568" actId="478"/>
          <ac:picMkLst>
            <pc:docMk/>
            <pc:sldMk cId="4021881491" sldId="258"/>
            <ac:picMk id="55" creationId="{18077E1F-5E21-46A5-A458-B875D9DE7518}"/>
          </ac:picMkLst>
        </pc:picChg>
        <pc:picChg chg="add del mod">
          <ac:chgData name="CHARM SUM YU" userId="7e4168baa6d167fb" providerId="LiveId" clId="{BBC23322-F266-4EDA-A7C6-962A723D0818}" dt="2019-05-15T13:56:03.514" v="19836" actId="478"/>
          <ac:picMkLst>
            <pc:docMk/>
            <pc:sldMk cId="4021881491" sldId="258"/>
            <ac:picMk id="55" creationId="{A27872FA-2085-4C62-9792-5B21AE4F0408}"/>
          </ac:picMkLst>
        </pc:picChg>
        <pc:picChg chg="add del mod">
          <ac:chgData name="CHARM SUM YU" userId="7e4168baa6d167fb" providerId="LiveId" clId="{BBC23322-F266-4EDA-A7C6-962A723D0818}" dt="2019-05-13T10:29:10.500" v="8197" actId="478"/>
          <ac:picMkLst>
            <pc:docMk/>
            <pc:sldMk cId="4021881491" sldId="258"/>
            <ac:picMk id="55" creationId="{DC82FBB4-4EA6-4C99-BEDC-E87353A68372}"/>
          </ac:picMkLst>
        </pc:picChg>
        <pc:picChg chg="add del mod">
          <ac:chgData name="CHARM SUM YU" userId="7e4168baa6d167fb" providerId="LiveId" clId="{BBC23322-F266-4EDA-A7C6-962A723D0818}" dt="2019-05-12T20:14:15.310" v="2513" actId="478"/>
          <ac:picMkLst>
            <pc:docMk/>
            <pc:sldMk cId="4021881491" sldId="258"/>
            <ac:picMk id="57" creationId="{309BD814-F1AB-457F-84CF-E2270C4196D9}"/>
          </ac:picMkLst>
        </pc:picChg>
        <pc:picChg chg="add del mod">
          <ac:chgData name="CHARM SUM YU" userId="7e4168baa6d167fb" providerId="LiveId" clId="{BBC23322-F266-4EDA-A7C6-962A723D0818}" dt="2019-05-13T21:34:29.258" v="14571" actId="478"/>
          <ac:picMkLst>
            <pc:docMk/>
            <pc:sldMk cId="4021881491" sldId="258"/>
            <ac:picMk id="57" creationId="{473F81F8-2183-490C-972B-4132B3EB1919}"/>
          </ac:picMkLst>
        </pc:picChg>
        <pc:picChg chg="add del mod">
          <ac:chgData name="CHARM SUM YU" userId="7e4168baa6d167fb" providerId="LiveId" clId="{BBC23322-F266-4EDA-A7C6-962A723D0818}" dt="2019-05-13T10:29:42.625" v="8202" actId="478"/>
          <ac:picMkLst>
            <pc:docMk/>
            <pc:sldMk cId="4021881491" sldId="258"/>
            <ac:picMk id="57" creationId="{B2CF55A7-560B-46F1-997D-C544257ACB6F}"/>
          </ac:picMkLst>
        </pc:picChg>
        <pc:picChg chg="add del mod">
          <ac:chgData name="CHARM SUM YU" userId="7e4168baa6d167fb" providerId="LiveId" clId="{BBC23322-F266-4EDA-A7C6-962A723D0818}" dt="2019-05-15T13:56:22.889" v="19839" actId="478"/>
          <ac:picMkLst>
            <pc:docMk/>
            <pc:sldMk cId="4021881491" sldId="258"/>
            <ac:picMk id="57" creationId="{B36C4DBD-47B7-4556-B148-52CA2A9E584B}"/>
          </ac:picMkLst>
        </pc:picChg>
        <pc:picChg chg="add del mod">
          <ac:chgData name="CHARM SUM YU" userId="7e4168baa6d167fb" providerId="LiveId" clId="{BBC23322-F266-4EDA-A7C6-962A723D0818}" dt="2019-05-13T21:34:40.709" v="14573" actId="478"/>
          <ac:picMkLst>
            <pc:docMk/>
            <pc:sldMk cId="4021881491" sldId="258"/>
            <ac:picMk id="59" creationId="{133B119A-3FA7-46C2-AD6A-F5686ED06F5E}"/>
          </ac:picMkLst>
        </pc:picChg>
        <pc:picChg chg="add del mod">
          <ac:chgData name="CHARM SUM YU" userId="7e4168baa6d167fb" providerId="LiveId" clId="{BBC23322-F266-4EDA-A7C6-962A723D0818}" dt="2019-05-15T13:56:30.942" v="19841" actId="478"/>
          <ac:picMkLst>
            <pc:docMk/>
            <pc:sldMk cId="4021881491" sldId="258"/>
            <ac:picMk id="59" creationId="{2EB77022-ECA9-46F2-A720-9CC5C1ED0DA0}"/>
          </ac:picMkLst>
        </pc:picChg>
        <pc:picChg chg="add del mod">
          <ac:chgData name="CHARM SUM YU" userId="7e4168baa6d167fb" providerId="LiveId" clId="{BBC23322-F266-4EDA-A7C6-962A723D0818}" dt="2019-05-13T10:30:10.856" v="8205" actId="478"/>
          <ac:picMkLst>
            <pc:docMk/>
            <pc:sldMk cId="4021881491" sldId="258"/>
            <ac:picMk id="59" creationId="{AF01E2E4-A073-4390-ADAA-ECD4F102F030}"/>
          </ac:picMkLst>
        </pc:picChg>
        <pc:picChg chg="add del mod">
          <ac:chgData name="CHARM SUM YU" userId="7e4168baa6d167fb" providerId="LiveId" clId="{BBC23322-F266-4EDA-A7C6-962A723D0818}" dt="2019-05-12T20:14:42.510" v="2516" actId="478"/>
          <ac:picMkLst>
            <pc:docMk/>
            <pc:sldMk cId="4021881491" sldId="258"/>
            <ac:picMk id="59" creationId="{F05F475E-1B02-449A-A2BD-E329C78CB4DD}"/>
          </ac:picMkLst>
        </pc:picChg>
        <pc:picChg chg="add del mod">
          <ac:chgData name="CHARM SUM YU" userId="7e4168baa6d167fb" providerId="LiveId" clId="{BBC23322-F266-4EDA-A7C6-962A723D0818}" dt="2019-05-12T20:15:15.050" v="2519" actId="478"/>
          <ac:picMkLst>
            <pc:docMk/>
            <pc:sldMk cId="4021881491" sldId="258"/>
            <ac:picMk id="61" creationId="{957DE589-E70E-4960-B5B5-EB3FE24FF72D}"/>
          </ac:picMkLst>
        </pc:picChg>
        <pc:picChg chg="add del mod">
          <ac:chgData name="CHARM SUM YU" userId="7e4168baa6d167fb" providerId="LiveId" clId="{BBC23322-F266-4EDA-A7C6-962A723D0818}" dt="2019-05-13T10:30:32.019" v="8208" actId="478"/>
          <ac:picMkLst>
            <pc:docMk/>
            <pc:sldMk cId="4021881491" sldId="258"/>
            <ac:picMk id="61" creationId="{D5728C27-B688-40A9-BB4D-959C1211424E}"/>
          </ac:picMkLst>
        </pc:picChg>
        <pc:picChg chg="add del mod">
          <ac:chgData name="CHARM SUM YU" userId="7e4168baa6d167fb" providerId="LiveId" clId="{BBC23322-F266-4EDA-A7C6-962A723D0818}" dt="2019-05-15T13:56:38.817" v="19843" actId="478"/>
          <ac:picMkLst>
            <pc:docMk/>
            <pc:sldMk cId="4021881491" sldId="258"/>
            <ac:picMk id="61" creationId="{E09D5639-B126-4C43-8050-C65E507E00C4}"/>
          </ac:picMkLst>
        </pc:picChg>
        <pc:picChg chg="add del mod">
          <ac:chgData name="CHARM SUM YU" userId="7e4168baa6d167fb" providerId="LiveId" clId="{BBC23322-F266-4EDA-A7C6-962A723D0818}" dt="2019-05-13T21:34:50.359" v="14575" actId="478"/>
          <ac:picMkLst>
            <pc:docMk/>
            <pc:sldMk cId="4021881491" sldId="258"/>
            <ac:picMk id="61" creationId="{ECF6B339-C9BB-4559-BD39-79859AECC4DF}"/>
          </ac:picMkLst>
        </pc:picChg>
        <pc:picChg chg="add del mod">
          <ac:chgData name="CHARM SUM YU" userId="7e4168baa6d167fb" providerId="LiveId" clId="{BBC23322-F266-4EDA-A7C6-962A723D0818}" dt="2019-05-13T21:35:11.558" v="14578" actId="478"/>
          <ac:picMkLst>
            <pc:docMk/>
            <pc:sldMk cId="4021881491" sldId="258"/>
            <ac:picMk id="63" creationId="{2DA77A37-4D5D-46A7-A678-C671BB3AE9D0}"/>
          </ac:picMkLst>
        </pc:picChg>
        <pc:picChg chg="add del mod">
          <ac:chgData name="CHARM SUM YU" userId="7e4168baa6d167fb" providerId="LiveId" clId="{BBC23322-F266-4EDA-A7C6-962A723D0818}" dt="2019-05-13T10:30:46.049" v="8210" actId="478"/>
          <ac:picMkLst>
            <pc:docMk/>
            <pc:sldMk cId="4021881491" sldId="258"/>
            <ac:picMk id="63" creationId="{73D13E53-10B0-4193-8B8A-5EA098B789F2}"/>
          </ac:picMkLst>
        </pc:picChg>
        <pc:picChg chg="add del mod">
          <ac:chgData name="CHARM SUM YU" userId="7e4168baa6d167fb" providerId="LiveId" clId="{BBC23322-F266-4EDA-A7C6-962A723D0818}" dt="2019-05-12T20:15:30.173" v="2521" actId="478"/>
          <ac:picMkLst>
            <pc:docMk/>
            <pc:sldMk cId="4021881491" sldId="258"/>
            <ac:picMk id="63" creationId="{76B1CDA0-C501-4631-A779-7ACAC6C73D05}"/>
          </ac:picMkLst>
        </pc:picChg>
        <pc:picChg chg="add del mod">
          <ac:chgData name="CHARM SUM YU" userId="7e4168baa6d167fb" providerId="LiveId" clId="{BBC23322-F266-4EDA-A7C6-962A723D0818}" dt="2019-05-15T13:56:45.277" v="19845" actId="478"/>
          <ac:picMkLst>
            <pc:docMk/>
            <pc:sldMk cId="4021881491" sldId="258"/>
            <ac:picMk id="63" creationId="{830889D5-8206-4A5A-B2A3-1A74217085DE}"/>
          </ac:picMkLst>
        </pc:picChg>
        <pc:picChg chg="add del mod">
          <ac:chgData name="CHARM SUM YU" userId="7e4168baa6d167fb" providerId="LiveId" clId="{BBC23322-F266-4EDA-A7C6-962A723D0818}" dt="2019-05-13T21:35:33.186" v="14581" actId="478"/>
          <ac:picMkLst>
            <pc:docMk/>
            <pc:sldMk cId="4021881491" sldId="258"/>
            <ac:picMk id="65" creationId="{0A811510-D5B9-40B1-A782-A31323DA4513}"/>
          </ac:picMkLst>
        </pc:picChg>
        <pc:picChg chg="add del mod">
          <ac:chgData name="CHARM SUM YU" userId="7e4168baa6d167fb" providerId="LiveId" clId="{BBC23322-F266-4EDA-A7C6-962A723D0818}" dt="2019-05-13T10:31:14.369" v="8213" actId="478"/>
          <ac:picMkLst>
            <pc:docMk/>
            <pc:sldMk cId="4021881491" sldId="258"/>
            <ac:picMk id="65" creationId="{8F327F27-C3D5-44FF-AB68-1503D36F6CB8}"/>
          </ac:picMkLst>
        </pc:picChg>
        <pc:picChg chg="add del mod">
          <ac:chgData name="CHARM SUM YU" userId="7e4168baa6d167fb" providerId="LiveId" clId="{BBC23322-F266-4EDA-A7C6-962A723D0818}" dt="2019-05-15T13:57:07.136" v="19848" actId="478"/>
          <ac:picMkLst>
            <pc:docMk/>
            <pc:sldMk cId="4021881491" sldId="258"/>
            <ac:picMk id="65" creationId="{B0E4C0D3-C587-4BD1-A1F2-F86A21ACEAF4}"/>
          </ac:picMkLst>
        </pc:picChg>
        <pc:picChg chg="add del mod">
          <ac:chgData name="CHARM SUM YU" userId="7e4168baa6d167fb" providerId="LiveId" clId="{BBC23322-F266-4EDA-A7C6-962A723D0818}" dt="2019-05-12T20:38:00.663" v="2551" actId="478"/>
          <ac:picMkLst>
            <pc:docMk/>
            <pc:sldMk cId="4021881491" sldId="258"/>
            <ac:picMk id="65" creationId="{B53B26A2-7CE6-4767-A144-66FEC53EEB91}"/>
          </ac:picMkLst>
        </pc:picChg>
        <pc:picChg chg="add del mod">
          <ac:chgData name="CHARM SUM YU" userId="7e4168baa6d167fb" providerId="LiveId" clId="{BBC23322-F266-4EDA-A7C6-962A723D0818}" dt="2019-05-13T21:35:40.763" v="14583" actId="478"/>
          <ac:picMkLst>
            <pc:docMk/>
            <pc:sldMk cId="4021881491" sldId="258"/>
            <ac:picMk id="67" creationId="{2C5F216F-A913-4EFC-ACEF-6D0EDEA1D9DB}"/>
          </ac:picMkLst>
        </pc:picChg>
        <pc:picChg chg="add del mod">
          <ac:chgData name="CHARM SUM YU" userId="7e4168baa6d167fb" providerId="LiveId" clId="{BBC23322-F266-4EDA-A7C6-962A723D0818}" dt="2019-05-13T10:31:38.409" v="8216" actId="478"/>
          <ac:picMkLst>
            <pc:docMk/>
            <pc:sldMk cId="4021881491" sldId="258"/>
            <ac:picMk id="67" creationId="{311BEE97-F185-44DA-813E-71CDEF9BE2AB}"/>
          </ac:picMkLst>
        </pc:picChg>
        <pc:picChg chg="add del mod">
          <ac:chgData name="CHARM SUM YU" userId="7e4168baa6d167fb" providerId="LiveId" clId="{BBC23322-F266-4EDA-A7C6-962A723D0818}" dt="2019-05-12T21:03:00.005" v="3335" actId="478"/>
          <ac:picMkLst>
            <pc:docMk/>
            <pc:sldMk cId="4021881491" sldId="258"/>
            <ac:picMk id="67" creationId="{64852AB6-38FD-410B-BA6B-3C5C4B91397A}"/>
          </ac:picMkLst>
        </pc:picChg>
        <pc:picChg chg="add del mod">
          <ac:chgData name="CHARM SUM YU" userId="7e4168baa6d167fb" providerId="LiveId" clId="{BBC23322-F266-4EDA-A7C6-962A723D0818}" dt="2019-05-15T13:57:16.012" v="19850" actId="478"/>
          <ac:picMkLst>
            <pc:docMk/>
            <pc:sldMk cId="4021881491" sldId="258"/>
            <ac:picMk id="67" creationId="{B65923CD-BB86-4C16-B382-56DDF0EC6D77}"/>
          </ac:picMkLst>
        </pc:picChg>
        <pc:picChg chg="add del mod">
          <ac:chgData name="CHARM SUM YU" userId="7e4168baa6d167fb" providerId="LiveId" clId="{BBC23322-F266-4EDA-A7C6-962A723D0818}" dt="2019-05-12T21:03:28.790" v="3338" actId="478"/>
          <ac:picMkLst>
            <pc:docMk/>
            <pc:sldMk cId="4021881491" sldId="258"/>
            <ac:picMk id="69" creationId="{25F880A7-16B7-4351-B4A2-B08D82682CF2}"/>
          </ac:picMkLst>
        </pc:picChg>
        <pc:picChg chg="add del mod">
          <ac:chgData name="CHARM SUM YU" userId="7e4168baa6d167fb" providerId="LiveId" clId="{BBC23322-F266-4EDA-A7C6-962A723D0818}" dt="2019-05-13T21:35:48.048" v="14585" actId="478"/>
          <ac:picMkLst>
            <pc:docMk/>
            <pc:sldMk cId="4021881491" sldId="258"/>
            <ac:picMk id="69" creationId="{578992C3-14CC-46F8-8DE2-256C89CDC55A}"/>
          </ac:picMkLst>
        </pc:picChg>
        <pc:picChg chg="add del mod">
          <ac:chgData name="CHARM SUM YU" userId="7e4168baa6d167fb" providerId="LiveId" clId="{BBC23322-F266-4EDA-A7C6-962A723D0818}" dt="2019-05-15T13:57:21.917" v="19852" actId="478"/>
          <ac:picMkLst>
            <pc:docMk/>
            <pc:sldMk cId="4021881491" sldId="258"/>
            <ac:picMk id="69" creationId="{AA531568-72A3-4E8C-90ED-DA8296F1DA1C}"/>
          </ac:picMkLst>
        </pc:picChg>
        <pc:picChg chg="add del mod">
          <ac:chgData name="CHARM SUM YU" userId="7e4168baa6d167fb" providerId="LiveId" clId="{BBC23322-F266-4EDA-A7C6-962A723D0818}" dt="2019-05-13T10:31:57.445" v="8219" actId="478"/>
          <ac:picMkLst>
            <pc:docMk/>
            <pc:sldMk cId="4021881491" sldId="258"/>
            <ac:picMk id="69" creationId="{CFB38ECE-FDE2-4E3E-9073-B4DABA24A6EB}"/>
          </ac:picMkLst>
        </pc:picChg>
        <pc:picChg chg="add del mod">
          <ac:chgData name="CHARM SUM YU" userId="7e4168baa6d167fb" providerId="LiveId" clId="{BBC23322-F266-4EDA-A7C6-962A723D0818}" dt="2019-05-12T21:03:48.133" v="3341" actId="478"/>
          <ac:picMkLst>
            <pc:docMk/>
            <pc:sldMk cId="4021881491" sldId="258"/>
            <ac:picMk id="71" creationId="{15137537-4748-41C5-967E-20975B4237D8}"/>
          </ac:picMkLst>
        </pc:picChg>
        <pc:picChg chg="add del mod">
          <ac:chgData name="CHARM SUM YU" userId="7e4168baa6d167fb" providerId="LiveId" clId="{BBC23322-F266-4EDA-A7C6-962A723D0818}" dt="2019-05-15T14:26:53.495" v="20669" actId="478"/>
          <ac:picMkLst>
            <pc:docMk/>
            <pc:sldMk cId="4021881491" sldId="258"/>
            <ac:picMk id="71" creationId="{74F8C296-81FF-405D-8FAA-B218B6588D3A}"/>
          </ac:picMkLst>
        </pc:picChg>
        <pc:picChg chg="add del mod">
          <ac:chgData name="CHARM SUM YU" userId="7e4168baa6d167fb" providerId="LiveId" clId="{BBC23322-F266-4EDA-A7C6-962A723D0818}" dt="2019-05-13T21:35:58.016" v="14587" actId="478"/>
          <ac:picMkLst>
            <pc:docMk/>
            <pc:sldMk cId="4021881491" sldId="258"/>
            <ac:picMk id="71" creationId="{9D4B125D-94C9-4697-82DE-4232C6FEE8CC}"/>
          </ac:picMkLst>
        </pc:picChg>
        <pc:picChg chg="add del mod modCrop">
          <ac:chgData name="CHARM SUM YU" userId="7e4168baa6d167fb" providerId="LiveId" clId="{BBC23322-F266-4EDA-A7C6-962A723D0818}" dt="2019-05-13T11:15:39.958" v="9397" actId="478"/>
          <ac:picMkLst>
            <pc:docMk/>
            <pc:sldMk cId="4021881491" sldId="258"/>
            <ac:picMk id="71" creationId="{9E6E40CD-F88F-4F86-AF51-A80219C49001}"/>
          </ac:picMkLst>
        </pc:picChg>
        <pc:picChg chg="add del mod">
          <ac:chgData name="CHARM SUM YU" userId="7e4168baa6d167fb" providerId="LiveId" clId="{BBC23322-F266-4EDA-A7C6-962A723D0818}" dt="2019-05-13T11:15:53.306" v="9399" actId="478"/>
          <ac:picMkLst>
            <pc:docMk/>
            <pc:sldMk cId="4021881491" sldId="258"/>
            <ac:picMk id="73" creationId="{119D879F-4E3C-4ABF-B3E4-D6205DA65C65}"/>
          </ac:picMkLst>
        </pc:picChg>
        <pc:picChg chg="add del mod">
          <ac:chgData name="CHARM SUM YU" userId="7e4168baa6d167fb" providerId="LiveId" clId="{BBC23322-F266-4EDA-A7C6-962A723D0818}" dt="2019-05-15T14:27:02.784" v="20671" actId="478"/>
          <ac:picMkLst>
            <pc:docMk/>
            <pc:sldMk cId="4021881491" sldId="258"/>
            <ac:picMk id="73" creationId="{1416B7AB-BDC7-4BAC-BA1A-83FBC2A9A00B}"/>
          </ac:picMkLst>
        </pc:picChg>
        <pc:picChg chg="add del mod">
          <ac:chgData name="CHARM SUM YU" userId="7e4168baa6d167fb" providerId="LiveId" clId="{BBC23322-F266-4EDA-A7C6-962A723D0818}" dt="2019-05-12T21:04:11.409" v="3344" actId="478"/>
          <ac:picMkLst>
            <pc:docMk/>
            <pc:sldMk cId="4021881491" sldId="258"/>
            <ac:picMk id="73" creationId="{30EADB6E-D395-48A1-810B-4F7A5A6A902B}"/>
          </ac:picMkLst>
        </pc:picChg>
        <pc:picChg chg="add del mod">
          <ac:chgData name="CHARM SUM YU" userId="7e4168baa6d167fb" providerId="LiveId" clId="{BBC23322-F266-4EDA-A7C6-962A723D0818}" dt="2019-05-15T14:27:33.763" v="20673" actId="478"/>
          <ac:picMkLst>
            <pc:docMk/>
            <pc:sldMk cId="4021881491" sldId="258"/>
            <ac:picMk id="75" creationId="{0947701F-F28D-4A97-9385-D61E23706B11}"/>
          </ac:picMkLst>
        </pc:picChg>
        <pc:picChg chg="add del mod">
          <ac:chgData name="CHARM SUM YU" userId="7e4168baa6d167fb" providerId="LiveId" clId="{BBC23322-F266-4EDA-A7C6-962A723D0818}" dt="2019-05-13T11:16:16.833" v="9401" actId="478"/>
          <ac:picMkLst>
            <pc:docMk/>
            <pc:sldMk cId="4021881491" sldId="258"/>
            <ac:picMk id="75" creationId="{7C79785A-B851-4D6C-B9B5-6594775B63F6}"/>
          </ac:picMkLst>
        </pc:picChg>
        <pc:picChg chg="add del mod">
          <ac:chgData name="CHARM SUM YU" userId="7e4168baa6d167fb" providerId="LiveId" clId="{BBC23322-F266-4EDA-A7C6-962A723D0818}" dt="2019-05-12T21:18:22.766" v="3743" actId="478"/>
          <ac:picMkLst>
            <pc:docMk/>
            <pc:sldMk cId="4021881491" sldId="258"/>
            <ac:picMk id="75" creationId="{EC2A63D7-1AFB-4186-9038-77AABD217D96}"/>
          </ac:picMkLst>
        </pc:picChg>
        <pc:picChg chg="add del mod">
          <ac:chgData name="CHARM SUM YU" userId="7e4168baa6d167fb" providerId="LiveId" clId="{BBC23322-F266-4EDA-A7C6-962A723D0818}" dt="2019-05-15T14:27:43.215" v="20675" actId="478"/>
          <ac:picMkLst>
            <pc:docMk/>
            <pc:sldMk cId="4021881491" sldId="258"/>
            <ac:picMk id="77" creationId="{459D6BEE-111C-4939-B9FA-3676D8C2E82D}"/>
          </ac:picMkLst>
        </pc:picChg>
        <pc:picChg chg="add del mod">
          <ac:chgData name="CHARM SUM YU" userId="7e4168baa6d167fb" providerId="LiveId" clId="{BBC23322-F266-4EDA-A7C6-962A723D0818}" dt="2019-05-13T11:16:59.474" v="9404" actId="478"/>
          <ac:picMkLst>
            <pc:docMk/>
            <pc:sldMk cId="4021881491" sldId="258"/>
            <ac:picMk id="77" creationId="{DB537867-DA1B-4B35-B1E7-8929F78E8F4F}"/>
          </ac:picMkLst>
        </pc:picChg>
        <pc:picChg chg="add del mod">
          <ac:chgData name="CHARM SUM YU" userId="7e4168baa6d167fb" providerId="LiveId" clId="{BBC23322-F266-4EDA-A7C6-962A723D0818}" dt="2019-05-12T21:18:45.306" v="3746" actId="478"/>
          <ac:picMkLst>
            <pc:docMk/>
            <pc:sldMk cId="4021881491" sldId="258"/>
            <ac:picMk id="77" creationId="{F92467BA-783F-41EF-8140-006D47601394}"/>
          </ac:picMkLst>
        </pc:picChg>
        <pc:picChg chg="add del mod">
          <ac:chgData name="CHARM SUM YU" userId="7e4168baa6d167fb" providerId="LiveId" clId="{BBC23322-F266-4EDA-A7C6-962A723D0818}" dt="2019-05-15T14:27:58.651" v="20678" actId="478"/>
          <ac:picMkLst>
            <pc:docMk/>
            <pc:sldMk cId="4021881491" sldId="258"/>
            <ac:picMk id="79" creationId="{6954E224-5C9E-4CD7-B2E5-B549A422CF7B}"/>
          </ac:picMkLst>
        </pc:picChg>
        <pc:picChg chg="add del mod">
          <ac:chgData name="CHARM SUM YU" userId="7e4168baa6d167fb" providerId="LiveId" clId="{BBC23322-F266-4EDA-A7C6-962A723D0818}" dt="2019-05-12T21:19:20.020" v="3749" actId="478"/>
          <ac:picMkLst>
            <pc:docMk/>
            <pc:sldMk cId="4021881491" sldId="258"/>
            <ac:picMk id="79" creationId="{8542716A-08B7-4B84-B386-9F152B672F6F}"/>
          </ac:picMkLst>
        </pc:picChg>
        <pc:picChg chg="add del mod">
          <ac:chgData name="CHARM SUM YU" userId="7e4168baa6d167fb" providerId="LiveId" clId="{BBC23322-F266-4EDA-A7C6-962A723D0818}" dt="2019-05-13T11:17:24.467" v="9407" actId="478"/>
          <ac:picMkLst>
            <pc:docMk/>
            <pc:sldMk cId="4021881491" sldId="258"/>
            <ac:picMk id="79" creationId="{D2FBF0C6-16C1-4AE3-9EE8-0215173E25C5}"/>
          </ac:picMkLst>
        </pc:picChg>
        <pc:picChg chg="add del mod">
          <ac:chgData name="CHARM SUM YU" userId="7e4168baa6d167fb" providerId="LiveId" clId="{BBC23322-F266-4EDA-A7C6-962A723D0818}" dt="2019-05-13T11:17:43.205" v="9410" actId="478"/>
          <ac:picMkLst>
            <pc:docMk/>
            <pc:sldMk cId="4021881491" sldId="258"/>
            <ac:picMk id="81" creationId="{0A29DC25-E9D6-428F-8966-84F2FD9726F9}"/>
          </ac:picMkLst>
        </pc:picChg>
        <pc:picChg chg="add del mod">
          <ac:chgData name="CHARM SUM YU" userId="7e4168baa6d167fb" providerId="LiveId" clId="{BBC23322-F266-4EDA-A7C6-962A723D0818}" dt="2019-05-15T14:28:18.932" v="20680" actId="478"/>
          <ac:picMkLst>
            <pc:docMk/>
            <pc:sldMk cId="4021881491" sldId="258"/>
            <ac:picMk id="81" creationId="{A6879076-C79E-4102-AE45-B4B46FAB489C}"/>
          </ac:picMkLst>
        </pc:picChg>
        <pc:picChg chg="add del mod">
          <ac:chgData name="CHARM SUM YU" userId="7e4168baa6d167fb" providerId="LiveId" clId="{BBC23322-F266-4EDA-A7C6-962A723D0818}" dt="2019-05-12T21:19:41.227" v="3752" actId="478"/>
          <ac:picMkLst>
            <pc:docMk/>
            <pc:sldMk cId="4021881491" sldId="258"/>
            <ac:picMk id="81" creationId="{B1EBA1FD-FEAE-4311-A95D-D3C6BBF394DA}"/>
          </ac:picMkLst>
        </pc:picChg>
        <pc:picChg chg="add del mod">
          <ac:chgData name="CHARM SUM YU" userId="7e4168baa6d167fb" providerId="LiveId" clId="{BBC23322-F266-4EDA-A7C6-962A723D0818}" dt="2019-05-13T11:17:54.503" v="9412" actId="478"/>
          <ac:picMkLst>
            <pc:docMk/>
            <pc:sldMk cId="4021881491" sldId="258"/>
            <ac:picMk id="83" creationId="{1A3CA32F-6E5C-4376-9974-E0296E7C3F70}"/>
          </ac:picMkLst>
        </pc:picChg>
        <pc:picChg chg="add del mod modCrop">
          <ac:chgData name="CHARM SUM YU" userId="7e4168baa6d167fb" providerId="LiveId" clId="{BBC23322-F266-4EDA-A7C6-962A723D0818}" dt="2019-05-12T21:45:27.785" v="3955" actId="478"/>
          <ac:picMkLst>
            <pc:docMk/>
            <pc:sldMk cId="4021881491" sldId="258"/>
            <ac:picMk id="83" creationId="{3F8EBE94-D671-4CD2-981E-CFD6049B914C}"/>
          </ac:picMkLst>
        </pc:picChg>
        <pc:picChg chg="add del mod">
          <ac:chgData name="CHARM SUM YU" userId="7e4168baa6d167fb" providerId="LiveId" clId="{BBC23322-F266-4EDA-A7C6-962A723D0818}" dt="2019-05-15T14:28:58.656" v="20683" actId="478"/>
          <ac:picMkLst>
            <pc:docMk/>
            <pc:sldMk cId="4021881491" sldId="258"/>
            <ac:picMk id="83" creationId="{5A2A3658-4A60-45AF-944B-8EB54612F59B}"/>
          </ac:picMkLst>
        </pc:picChg>
        <pc:picChg chg="add del">
          <ac:chgData name="CHARM SUM YU" userId="7e4168baa6d167fb" providerId="LiveId" clId="{BBC23322-F266-4EDA-A7C6-962A723D0818}" dt="2019-05-12T21:46:32.786" v="3967" actId="478"/>
          <ac:picMkLst>
            <pc:docMk/>
            <pc:sldMk cId="4021881491" sldId="258"/>
            <ac:picMk id="84" creationId="{A6C77B12-E63F-4919-980C-B17F88BEEE4A}"/>
          </ac:picMkLst>
        </pc:picChg>
        <pc:picChg chg="add del mod">
          <ac:chgData name="CHARM SUM YU" userId="7e4168baa6d167fb" providerId="LiveId" clId="{BBC23322-F266-4EDA-A7C6-962A723D0818}" dt="2019-05-15T14:29:16.275" v="20686" actId="478"/>
          <ac:picMkLst>
            <pc:docMk/>
            <pc:sldMk cId="4021881491" sldId="258"/>
            <ac:picMk id="85" creationId="{6FCDAFFB-BEBD-437B-B82A-F2CDAAAD02A7}"/>
          </ac:picMkLst>
        </pc:picChg>
        <pc:picChg chg="add del mod">
          <ac:chgData name="CHARM SUM YU" userId="7e4168baa6d167fb" providerId="LiveId" clId="{BBC23322-F266-4EDA-A7C6-962A723D0818}" dt="2019-05-13T11:18:16.005" v="9415" actId="478"/>
          <ac:picMkLst>
            <pc:docMk/>
            <pc:sldMk cId="4021881491" sldId="258"/>
            <ac:picMk id="85" creationId="{C50B6900-A6A5-4AA1-8BF7-EF3E0A3CA19A}"/>
          </ac:picMkLst>
        </pc:picChg>
        <pc:picChg chg="add del mod modCrop">
          <ac:chgData name="CHARM SUM YU" userId="7e4168baa6d167fb" providerId="LiveId" clId="{BBC23322-F266-4EDA-A7C6-962A723D0818}" dt="2019-05-12T21:48:08.298" v="3975" actId="478"/>
          <ac:picMkLst>
            <pc:docMk/>
            <pc:sldMk cId="4021881491" sldId="258"/>
            <ac:picMk id="86" creationId="{47DA1A31-D2B2-4A48-AA63-200D9AFB7A4E}"/>
          </ac:picMkLst>
        </pc:picChg>
        <pc:picChg chg="add del mod">
          <ac:chgData name="CHARM SUM YU" userId="7e4168baa6d167fb" providerId="LiveId" clId="{BBC23322-F266-4EDA-A7C6-962A723D0818}" dt="2019-05-13T11:19:23.524" v="9418" actId="478"/>
          <ac:picMkLst>
            <pc:docMk/>
            <pc:sldMk cId="4021881491" sldId="258"/>
            <ac:picMk id="87" creationId="{285AA2F1-5996-49AE-855F-6A4B678F1816}"/>
          </ac:picMkLst>
        </pc:picChg>
        <pc:picChg chg="add del mod">
          <ac:chgData name="CHARM SUM YU" userId="7e4168baa6d167fb" providerId="LiveId" clId="{BBC23322-F266-4EDA-A7C6-962A723D0818}" dt="2019-05-15T14:29:39.084" v="20689" actId="478"/>
          <ac:picMkLst>
            <pc:docMk/>
            <pc:sldMk cId="4021881491" sldId="258"/>
            <ac:picMk id="87" creationId="{C378E0F6-B037-4AAA-88AE-2C3239D76C2A}"/>
          </ac:picMkLst>
        </pc:picChg>
        <pc:picChg chg="add del mod">
          <ac:chgData name="CHARM SUM YU" userId="7e4168baa6d167fb" providerId="LiveId" clId="{BBC23322-F266-4EDA-A7C6-962A723D0818}" dt="2019-05-15T14:29:45.417" v="20691" actId="478"/>
          <ac:picMkLst>
            <pc:docMk/>
            <pc:sldMk cId="4021881491" sldId="258"/>
            <ac:picMk id="89" creationId="{43B8F049-E635-49D5-876A-682D93E2F7B3}"/>
          </ac:picMkLst>
        </pc:picChg>
        <pc:picChg chg="add del mod">
          <ac:chgData name="CHARM SUM YU" userId="7e4168baa6d167fb" providerId="LiveId" clId="{BBC23322-F266-4EDA-A7C6-962A723D0818}" dt="2019-05-13T11:19:50.185" v="9421" actId="478"/>
          <ac:picMkLst>
            <pc:docMk/>
            <pc:sldMk cId="4021881491" sldId="258"/>
            <ac:picMk id="89" creationId="{7B175CD8-19F8-4DCC-8CE1-9D80C391D243}"/>
          </ac:picMkLst>
        </pc:picChg>
        <pc:picChg chg="add del mod">
          <ac:chgData name="CHARM SUM YU" userId="7e4168baa6d167fb" providerId="LiveId" clId="{BBC23322-F266-4EDA-A7C6-962A723D0818}" dt="2019-05-15T14:30:09.687" v="20694" actId="478"/>
          <ac:picMkLst>
            <pc:docMk/>
            <pc:sldMk cId="4021881491" sldId="258"/>
            <ac:picMk id="91" creationId="{219671EB-A056-4665-B83C-B98ADE8A3BBF}"/>
          </ac:picMkLst>
        </pc:picChg>
        <pc:picChg chg="add del mod">
          <ac:chgData name="CHARM SUM YU" userId="7e4168baa6d167fb" providerId="LiveId" clId="{BBC23322-F266-4EDA-A7C6-962A723D0818}" dt="2019-05-13T11:20:10.747" v="9424" actId="478"/>
          <ac:picMkLst>
            <pc:docMk/>
            <pc:sldMk cId="4021881491" sldId="258"/>
            <ac:picMk id="91" creationId="{EFB0DF3A-EF57-4C1D-8EB9-0B8D7FE32B16}"/>
          </ac:picMkLst>
        </pc:picChg>
        <pc:picChg chg="add del mod">
          <ac:chgData name="CHARM SUM YU" userId="7e4168baa6d167fb" providerId="LiveId" clId="{BBC23322-F266-4EDA-A7C6-962A723D0818}" dt="2019-05-13T12:17:21.988" v="10923" actId="478"/>
          <ac:picMkLst>
            <pc:docMk/>
            <pc:sldMk cId="4021881491" sldId="258"/>
            <ac:picMk id="93" creationId="{267D21DF-648C-4ABB-9F78-D4C6B391C8FF}"/>
          </ac:picMkLst>
        </pc:picChg>
        <pc:picChg chg="add del mod">
          <ac:chgData name="CHARM SUM YU" userId="7e4168baa6d167fb" providerId="LiveId" clId="{BBC23322-F266-4EDA-A7C6-962A723D0818}" dt="2019-05-15T14:30:25.056" v="20697" actId="478"/>
          <ac:picMkLst>
            <pc:docMk/>
            <pc:sldMk cId="4021881491" sldId="258"/>
            <ac:picMk id="93" creationId="{BA1B052D-5D65-4175-A718-A87C6D535A09}"/>
          </ac:picMkLst>
        </pc:picChg>
        <pc:picChg chg="add del mod">
          <ac:chgData name="CHARM SUM YU" userId="7e4168baa6d167fb" providerId="LiveId" clId="{BBC23322-F266-4EDA-A7C6-962A723D0818}" dt="2019-05-13T12:18:00.026" v="10928" actId="478"/>
          <ac:picMkLst>
            <pc:docMk/>
            <pc:sldMk cId="4021881491" sldId="258"/>
            <ac:picMk id="95" creationId="{0A29D329-453A-4DCD-89FC-5074C5422CB9}"/>
          </ac:picMkLst>
        </pc:picChg>
        <pc:picChg chg="add del mod">
          <ac:chgData name="CHARM SUM YU" userId="7e4168baa6d167fb" providerId="LiveId" clId="{BBC23322-F266-4EDA-A7C6-962A723D0818}" dt="2019-05-15T14:30:43.352" v="20700" actId="478"/>
          <ac:picMkLst>
            <pc:docMk/>
            <pc:sldMk cId="4021881491" sldId="258"/>
            <ac:picMk id="95" creationId="{E24E80AD-2FBE-4604-8E8E-09A39F05FC5F}"/>
          </ac:picMkLst>
        </pc:picChg>
        <pc:picChg chg="add del mod">
          <ac:chgData name="CHARM SUM YU" userId="7e4168baa6d167fb" providerId="LiveId" clId="{BBC23322-F266-4EDA-A7C6-962A723D0818}" dt="2019-05-13T12:18:25.566" v="10931" actId="478"/>
          <ac:picMkLst>
            <pc:docMk/>
            <pc:sldMk cId="4021881491" sldId="258"/>
            <ac:picMk id="97" creationId="{40E88932-28A4-4B2E-BE26-459926301410}"/>
          </ac:picMkLst>
        </pc:picChg>
        <pc:picChg chg="add del mod">
          <ac:chgData name="CHARM SUM YU" userId="7e4168baa6d167fb" providerId="LiveId" clId="{BBC23322-F266-4EDA-A7C6-962A723D0818}" dt="2019-05-15T14:31:41.998" v="20702" actId="478"/>
          <ac:picMkLst>
            <pc:docMk/>
            <pc:sldMk cId="4021881491" sldId="258"/>
            <ac:picMk id="97" creationId="{61F41DB3-275C-470F-952A-4433DBD01C15}"/>
          </ac:picMkLst>
        </pc:picChg>
        <pc:picChg chg="add del mod modCrop">
          <ac:chgData name="CHARM SUM YU" userId="7e4168baa6d167fb" providerId="LiveId" clId="{BBC23322-F266-4EDA-A7C6-962A723D0818}" dt="2019-05-15T15:22:40.061" v="21776" actId="478"/>
          <ac:picMkLst>
            <pc:docMk/>
            <pc:sldMk cId="4021881491" sldId="258"/>
            <ac:picMk id="99" creationId="{0CBD7FD5-A280-4B72-AAAA-6D0CC7996E74}"/>
          </ac:picMkLst>
        </pc:picChg>
        <pc:picChg chg="add del mod">
          <ac:chgData name="CHARM SUM YU" userId="7e4168baa6d167fb" providerId="LiveId" clId="{BBC23322-F266-4EDA-A7C6-962A723D0818}" dt="2019-05-13T12:18:44.625" v="10934" actId="478"/>
          <ac:picMkLst>
            <pc:docMk/>
            <pc:sldMk cId="4021881491" sldId="258"/>
            <ac:picMk id="99" creationId="{B0FB671C-D6A5-4AEF-BB4D-D686C1EBB967}"/>
          </ac:picMkLst>
        </pc:picChg>
        <pc:picChg chg="add del mod">
          <ac:chgData name="CHARM SUM YU" userId="7e4168baa6d167fb" providerId="LiveId" clId="{BBC23322-F266-4EDA-A7C6-962A723D0818}" dt="2019-05-15T15:23:07.788" v="21778" actId="478"/>
          <ac:picMkLst>
            <pc:docMk/>
            <pc:sldMk cId="4021881491" sldId="258"/>
            <ac:picMk id="101" creationId="{D3004774-6773-42CF-BB7B-98FADCE07119}"/>
          </ac:picMkLst>
        </pc:picChg>
        <pc:picChg chg="add del mod">
          <ac:chgData name="CHARM SUM YU" userId="7e4168baa6d167fb" providerId="LiveId" clId="{BBC23322-F266-4EDA-A7C6-962A723D0818}" dt="2019-05-13T12:18:58.493" v="10936" actId="478"/>
          <ac:picMkLst>
            <pc:docMk/>
            <pc:sldMk cId="4021881491" sldId="258"/>
            <ac:picMk id="101" creationId="{E0DDEB92-4E37-4FBF-B096-358EEDADF622}"/>
          </ac:picMkLst>
        </pc:picChg>
        <pc:picChg chg="add del mod">
          <ac:chgData name="CHARM SUM YU" userId="7e4168baa6d167fb" providerId="LiveId" clId="{BBC23322-F266-4EDA-A7C6-962A723D0818}" dt="2019-05-13T12:19:19.001" v="10939" actId="478"/>
          <ac:picMkLst>
            <pc:docMk/>
            <pc:sldMk cId="4021881491" sldId="258"/>
            <ac:picMk id="103" creationId="{4610B4A4-2575-4D5E-B284-3427F804B842}"/>
          </ac:picMkLst>
        </pc:picChg>
        <pc:picChg chg="add del mod">
          <ac:chgData name="CHARM SUM YU" userId="7e4168baa6d167fb" providerId="LiveId" clId="{BBC23322-F266-4EDA-A7C6-962A723D0818}" dt="2019-05-15T15:23:27.376" v="21781" actId="478"/>
          <ac:picMkLst>
            <pc:docMk/>
            <pc:sldMk cId="4021881491" sldId="258"/>
            <ac:picMk id="103" creationId="{51C4F77A-3260-41D4-84C9-BC5D280032D8}"/>
          </ac:picMkLst>
        </pc:picChg>
        <pc:picChg chg="add del mod">
          <ac:chgData name="CHARM SUM YU" userId="7e4168baa6d167fb" providerId="LiveId" clId="{BBC23322-F266-4EDA-A7C6-962A723D0818}" dt="2019-05-15T15:23:35.848" v="21783" actId="478"/>
          <ac:picMkLst>
            <pc:docMk/>
            <pc:sldMk cId="4021881491" sldId="258"/>
            <ac:picMk id="105" creationId="{DAF95F12-ABEE-4EDA-8179-50B2DC73899A}"/>
          </ac:picMkLst>
        </pc:picChg>
        <pc:picChg chg="add del mod">
          <ac:chgData name="CHARM SUM YU" userId="7e4168baa6d167fb" providerId="LiveId" clId="{BBC23322-F266-4EDA-A7C6-962A723D0818}" dt="2019-05-13T12:19:27.038" v="10941" actId="478"/>
          <ac:picMkLst>
            <pc:docMk/>
            <pc:sldMk cId="4021881491" sldId="258"/>
            <ac:picMk id="105" creationId="{E12DEDAA-2184-40C1-BF40-40E28CC4E9AF}"/>
          </ac:picMkLst>
        </pc:picChg>
        <pc:picChg chg="add del mod">
          <ac:chgData name="CHARM SUM YU" userId="7e4168baa6d167fb" providerId="LiveId" clId="{BBC23322-F266-4EDA-A7C6-962A723D0818}" dt="2019-05-13T12:19:46.595" v="10944" actId="478"/>
          <ac:picMkLst>
            <pc:docMk/>
            <pc:sldMk cId="4021881491" sldId="258"/>
            <ac:picMk id="107" creationId="{661D23AB-CD7D-4F17-8F0E-38758BFC2E72}"/>
          </ac:picMkLst>
        </pc:picChg>
        <pc:picChg chg="add del mod">
          <ac:chgData name="CHARM SUM YU" userId="7e4168baa6d167fb" providerId="LiveId" clId="{BBC23322-F266-4EDA-A7C6-962A723D0818}" dt="2019-05-15T15:24:02.788" v="21786" actId="478"/>
          <ac:picMkLst>
            <pc:docMk/>
            <pc:sldMk cId="4021881491" sldId="258"/>
            <ac:picMk id="107" creationId="{E7B035E4-AD50-405B-8E0C-146E0B0C3AD0}"/>
          </ac:picMkLst>
        </pc:picChg>
        <pc:picChg chg="add del mod">
          <ac:chgData name="CHARM SUM YU" userId="7e4168baa6d167fb" providerId="LiveId" clId="{BBC23322-F266-4EDA-A7C6-962A723D0818}" dt="2019-05-15T15:24:24.388" v="21789" actId="478"/>
          <ac:picMkLst>
            <pc:docMk/>
            <pc:sldMk cId="4021881491" sldId="258"/>
            <ac:picMk id="109" creationId="{404190FF-B4BA-4DF0-82B4-55612C102865}"/>
          </ac:picMkLst>
        </pc:picChg>
        <pc:picChg chg="add del mod">
          <ac:chgData name="CHARM SUM YU" userId="7e4168baa6d167fb" providerId="LiveId" clId="{BBC23322-F266-4EDA-A7C6-962A723D0818}" dt="2019-05-13T12:20:06.393" v="10947" actId="478"/>
          <ac:picMkLst>
            <pc:docMk/>
            <pc:sldMk cId="4021881491" sldId="258"/>
            <ac:picMk id="109" creationId="{802EE8E0-44B4-4AE8-9DAB-3A20ECA7017D}"/>
          </ac:picMkLst>
        </pc:picChg>
        <pc:picChg chg="add del mod">
          <ac:chgData name="CHARM SUM YU" userId="7e4168baa6d167fb" providerId="LiveId" clId="{BBC23322-F266-4EDA-A7C6-962A723D0818}" dt="2019-05-13T12:20:25.285" v="10950" actId="478"/>
          <ac:picMkLst>
            <pc:docMk/>
            <pc:sldMk cId="4021881491" sldId="258"/>
            <ac:picMk id="111" creationId="{1A93EF88-C136-4EE2-B026-314E52C63D3E}"/>
          </ac:picMkLst>
        </pc:picChg>
        <pc:picChg chg="add del mod">
          <ac:chgData name="CHARM SUM YU" userId="7e4168baa6d167fb" providerId="LiveId" clId="{BBC23322-F266-4EDA-A7C6-962A723D0818}" dt="2019-05-15T15:24:53.744" v="21792" actId="478"/>
          <ac:picMkLst>
            <pc:docMk/>
            <pc:sldMk cId="4021881491" sldId="258"/>
            <ac:picMk id="111" creationId="{BF3E23A7-04DD-4E10-8971-08357099B01C}"/>
          </ac:picMkLst>
        </pc:picChg>
        <pc:picChg chg="add del mod">
          <ac:chgData name="CHARM SUM YU" userId="7e4168baa6d167fb" providerId="LiveId" clId="{BBC23322-F266-4EDA-A7C6-962A723D0818}" dt="2019-05-15T15:25:09.150" v="21795" actId="478"/>
          <ac:picMkLst>
            <pc:docMk/>
            <pc:sldMk cId="4021881491" sldId="258"/>
            <ac:picMk id="113" creationId="{C121D5A8-2B49-41BE-9858-1A577462D473}"/>
          </ac:picMkLst>
        </pc:picChg>
        <pc:picChg chg="add del mod">
          <ac:chgData name="CHARM SUM YU" userId="7e4168baa6d167fb" providerId="LiveId" clId="{BBC23322-F266-4EDA-A7C6-962A723D0818}" dt="2019-05-15T15:25:24.203" v="21798" actId="478"/>
          <ac:picMkLst>
            <pc:docMk/>
            <pc:sldMk cId="4021881491" sldId="258"/>
            <ac:picMk id="115" creationId="{20D68FFA-9032-49BC-B262-58286659AEE2}"/>
          </ac:picMkLst>
        </pc:picChg>
        <pc:picChg chg="add del mod modCrop">
          <ac:chgData name="CHARM SUM YU" userId="7e4168baa6d167fb" providerId="LiveId" clId="{BBC23322-F266-4EDA-A7C6-962A723D0818}" dt="2019-05-15T16:42:53.590" v="23710" actId="478"/>
          <ac:picMkLst>
            <pc:docMk/>
            <pc:sldMk cId="4021881491" sldId="258"/>
            <ac:picMk id="117" creationId="{6647CA87-F13A-4510-9BAE-8A7ABC99A546}"/>
          </ac:picMkLst>
        </pc:picChg>
        <pc:picChg chg="add del mod modCrop">
          <ac:chgData name="CHARM SUM YU" userId="7e4168baa6d167fb" providerId="LiveId" clId="{BBC23322-F266-4EDA-A7C6-962A723D0818}" dt="2019-05-15T16:43:23.499" v="23718" actId="478"/>
          <ac:picMkLst>
            <pc:docMk/>
            <pc:sldMk cId="4021881491" sldId="258"/>
            <ac:picMk id="119" creationId="{CFA76CBD-DA92-4B39-9FE8-D0B6C9E63C7D}"/>
          </ac:picMkLst>
        </pc:picChg>
        <pc:picChg chg="add del mod modCrop">
          <ac:chgData name="CHARM SUM YU" userId="7e4168baa6d167fb" providerId="LiveId" clId="{BBC23322-F266-4EDA-A7C6-962A723D0818}" dt="2019-05-15T16:43:49.034" v="23727" actId="478"/>
          <ac:picMkLst>
            <pc:docMk/>
            <pc:sldMk cId="4021881491" sldId="258"/>
            <ac:picMk id="121" creationId="{0D1BAFE8-0EF4-4A37-B54D-58A861457FFA}"/>
          </ac:picMkLst>
        </pc:picChg>
        <pc:picChg chg="add del mod modCrop">
          <ac:chgData name="CHARM SUM YU" userId="7e4168baa6d167fb" providerId="LiveId" clId="{BBC23322-F266-4EDA-A7C6-962A723D0818}" dt="2019-05-15T16:44:14.967" v="23736" actId="478"/>
          <ac:picMkLst>
            <pc:docMk/>
            <pc:sldMk cId="4021881491" sldId="258"/>
            <ac:picMk id="123" creationId="{DBDABCA2-CC9A-4E69-98BF-E5F159BA34CA}"/>
          </ac:picMkLst>
        </pc:picChg>
        <pc:picChg chg="add del mod">
          <ac:chgData name="CHARM SUM YU" userId="7e4168baa6d167fb" providerId="LiveId" clId="{BBC23322-F266-4EDA-A7C6-962A723D0818}" dt="2019-05-15T16:44:36.834" v="23739" actId="478"/>
          <ac:picMkLst>
            <pc:docMk/>
            <pc:sldMk cId="4021881491" sldId="258"/>
            <ac:picMk id="125" creationId="{FC6BC5A5-EFAE-4A67-AFDE-43EB8E910C14}"/>
          </ac:picMkLst>
        </pc:picChg>
        <pc:picChg chg="add del mod">
          <ac:chgData name="CHARM SUM YU" userId="7e4168baa6d167fb" providerId="LiveId" clId="{BBC23322-F266-4EDA-A7C6-962A723D0818}" dt="2019-05-15T16:45:19.063" v="23742" actId="478"/>
          <ac:picMkLst>
            <pc:docMk/>
            <pc:sldMk cId="4021881491" sldId="258"/>
            <ac:picMk id="127" creationId="{5E4130ED-0886-4FB8-88DD-21A742F8D460}"/>
          </ac:picMkLst>
        </pc:picChg>
      </pc:sldChg>
      <pc:sldChg chg="modSp">
        <pc:chgData name="CHARM SUM YU" userId="7e4168baa6d167fb" providerId="LiveId" clId="{BBC23322-F266-4EDA-A7C6-962A723D0818}" dt="2019-05-12T18:23:21.587" v="409" actId="6549"/>
        <pc:sldMkLst>
          <pc:docMk/>
          <pc:sldMk cId="3570538282" sldId="263"/>
        </pc:sldMkLst>
        <pc:spChg chg="mod">
          <ac:chgData name="CHARM SUM YU" userId="7e4168baa6d167fb" providerId="LiveId" clId="{BBC23322-F266-4EDA-A7C6-962A723D0818}" dt="2019-05-12T18:16:05.660" v="386" actId="20577"/>
          <ac:spMkLst>
            <pc:docMk/>
            <pc:sldMk cId="3570538282" sldId="263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2T18:23:14.670" v="408" actId="6549"/>
          <ac:spMkLst>
            <pc:docMk/>
            <pc:sldMk cId="3570538282" sldId="263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2T17:59:29.527" v="77" actId="207"/>
          <ac:spMkLst>
            <pc:docMk/>
            <pc:sldMk cId="3570538282" sldId="263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2T18:23:21.587" v="409" actId="6549"/>
          <ac:spMkLst>
            <pc:docMk/>
            <pc:sldMk cId="3570538282" sldId="263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2T18:09:45.973" v="367" actId="207"/>
          <ac:spMkLst>
            <pc:docMk/>
            <pc:sldMk cId="3570538282" sldId="263"/>
            <ac:spMk id="71" creationId="{CA76F789-D638-4311-9701-A784DF2A0D9F}"/>
          </ac:spMkLst>
        </pc:spChg>
      </pc:sldChg>
      <pc:sldChg chg="addSp delSp modSp add">
        <pc:chgData name="CHARM SUM YU" userId="7e4168baa6d167fb" providerId="LiveId" clId="{BBC23322-F266-4EDA-A7C6-962A723D0818}" dt="2019-05-12T18:17:54.857" v="396" actId="20577"/>
        <pc:sldMkLst>
          <pc:docMk/>
          <pc:sldMk cId="1083124340" sldId="264"/>
        </pc:sldMkLst>
        <pc:spChg chg="del">
          <ac:chgData name="CHARM SUM YU" userId="7e4168baa6d167fb" providerId="LiveId" clId="{BBC23322-F266-4EDA-A7C6-962A723D0818}" dt="2019-05-12T18:12:53.064" v="369" actId="478"/>
          <ac:spMkLst>
            <pc:docMk/>
            <pc:sldMk cId="1083124340" sldId="264"/>
            <ac:spMk id="2" creationId="{262D19D4-3A20-4511-9454-FD192C71776B}"/>
          </ac:spMkLst>
        </pc:spChg>
        <pc:spChg chg="add del mod">
          <ac:chgData name="CHARM SUM YU" userId="7e4168baa6d167fb" providerId="LiveId" clId="{BBC23322-F266-4EDA-A7C6-962A723D0818}" dt="2019-05-12T18:12:55.494" v="370" actId="478"/>
          <ac:spMkLst>
            <pc:docMk/>
            <pc:sldMk cId="1083124340" sldId="264"/>
            <ac:spMk id="6" creationId="{E751E15E-25E4-4DED-843F-4B730715DFD6}"/>
          </ac:spMkLst>
        </pc:spChg>
        <pc:spChg chg="mod">
          <ac:chgData name="CHARM SUM YU" userId="7e4168baa6d167fb" providerId="LiveId" clId="{BBC23322-F266-4EDA-A7C6-962A723D0818}" dt="2019-05-12T18:17:54.857" v="396" actId="20577"/>
          <ac:spMkLst>
            <pc:docMk/>
            <pc:sldMk cId="1083124340" sldId="264"/>
            <ac:spMk id="20" creationId="{FCFE9C82-26AA-4067-B604-41DD73FCFFB4}"/>
          </ac:spMkLst>
        </pc:spChg>
        <pc:spChg chg="add">
          <ac:chgData name="CHARM SUM YU" userId="7e4168baa6d167fb" providerId="LiveId" clId="{BBC23322-F266-4EDA-A7C6-962A723D0818}" dt="2019-05-12T18:13:35.357" v="372"/>
          <ac:spMkLst>
            <pc:docMk/>
            <pc:sldMk cId="1083124340" sldId="264"/>
            <ac:spMk id="24" creationId="{D80E7CA1-F0C1-4C2E-8C50-7C6D52E66573}"/>
          </ac:spMkLst>
        </pc:spChg>
        <pc:spChg chg="add">
          <ac:chgData name="CHARM SUM YU" userId="7e4168baa6d167fb" providerId="LiveId" clId="{BBC23322-F266-4EDA-A7C6-962A723D0818}" dt="2019-05-12T18:13:35.357" v="372"/>
          <ac:spMkLst>
            <pc:docMk/>
            <pc:sldMk cId="1083124340" sldId="264"/>
            <ac:spMk id="25" creationId="{3F255357-E9CB-4EEC-9549-EFBD5520A49F}"/>
          </ac:spMkLst>
        </pc:spChg>
        <pc:spChg chg="add">
          <ac:chgData name="CHARM SUM YU" userId="7e4168baa6d167fb" providerId="LiveId" clId="{BBC23322-F266-4EDA-A7C6-962A723D0818}" dt="2019-05-12T18:13:35.357" v="372"/>
          <ac:spMkLst>
            <pc:docMk/>
            <pc:sldMk cId="1083124340" sldId="264"/>
            <ac:spMk id="26" creationId="{6D63AC0D-8921-490E-946B-6645849371BB}"/>
          </ac:spMkLst>
        </pc:spChg>
        <pc:spChg chg="add">
          <ac:chgData name="CHARM SUM YU" userId="7e4168baa6d167fb" providerId="LiveId" clId="{BBC23322-F266-4EDA-A7C6-962A723D0818}" dt="2019-05-12T18:13:35.357" v="372"/>
          <ac:spMkLst>
            <pc:docMk/>
            <pc:sldMk cId="1083124340" sldId="264"/>
            <ac:spMk id="27" creationId="{21424C10-9E8C-46D4-9B1B-35F4E7C3CDCB}"/>
          </ac:spMkLst>
        </pc:spChg>
        <pc:spChg chg="add">
          <ac:chgData name="CHARM SUM YU" userId="7e4168baa6d167fb" providerId="LiveId" clId="{BBC23322-F266-4EDA-A7C6-962A723D0818}" dt="2019-05-12T18:13:35.357" v="372"/>
          <ac:spMkLst>
            <pc:docMk/>
            <pc:sldMk cId="1083124340" sldId="264"/>
            <ac:spMk id="28" creationId="{9BAD1873-F97B-478D-A1CA-7B5033835DF0}"/>
          </ac:spMkLst>
        </pc:spChg>
        <pc:spChg chg="del">
          <ac:chgData name="CHARM SUM YU" userId="7e4168baa6d167fb" providerId="LiveId" clId="{BBC23322-F266-4EDA-A7C6-962A723D0818}" dt="2019-05-12T18:12:53.064" v="369" actId="478"/>
          <ac:spMkLst>
            <pc:docMk/>
            <pc:sldMk cId="1083124340" sldId="264"/>
            <ac:spMk id="35" creationId="{D68C0933-6980-4908-A3F0-1EAD323C7D2F}"/>
          </ac:spMkLst>
        </pc:spChg>
        <pc:spChg chg="del">
          <ac:chgData name="CHARM SUM YU" userId="7e4168baa6d167fb" providerId="LiveId" clId="{BBC23322-F266-4EDA-A7C6-962A723D0818}" dt="2019-05-12T18:12:53.064" v="369" actId="478"/>
          <ac:spMkLst>
            <pc:docMk/>
            <pc:sldMk cId="1083124340" sldId="264"/>
            <ac:spMk id="49" creationId="{43A6D6BA-1B0B-4971-9133-E42D1B02753C}"/>
          </ac:spMkLst>
        </pc:spChg>
        <pc:spChg chg="del">
          <ac:chgData name="CHARM SUM YU" userId="7e4168baa6d167fb" providerId="LiveId" clId="{BBC23322-F266-4EDA-A7C6-962A723D0818}" dt="2019-05-12T18:12:53.064" v="369" actId="478"/>
          <ac:spMkLst>
            <pc:docMk/>
            <pc:sldMk cId="1083124340" sldId="264"/>
            <ac:spMk id="56" creationId="{C1D6FBBB-EEA6-46FB-9E7D-B8A61988C047}"/>
          </ac:spMkLst>
        </pc:spChg>
        <pc:spChg chg="del">
          <ac:chgData name="CHARM SUM YU" userId="7e4168baa6d167fb" providerId="LiveId" clId="{BBC23322-F266-4EDA-A7C6-962A723D0818}" dt="2019-05-12T18:12:53.064" v="369" actId="478"/>
          <ac:spMkLst>
            <pc:docMk/>
            <pc:sldMk cId="1083124340" sldId="264"/>
            <ac:spMk id="65" creationId="{8D9B6C09-8275-4425-98DF-A790DFB0DF46}"/>
          </ac:spMkLst>
        </pc:spChg>
        <pc:picChg chg="del">
          <ac:chgData name="CHARM SUM YU" userId="7e4168baa6d167fb" providerId="LiveId" clId="{BBC23322-F266-4EDA-A7C6-962A723D0818}" dt="2019-05-12T18:12:53.064" v="369" actId="478"/>
          <ac:picMkLst>
            <pc:docMk/>
            <pc:sldMk cId="1083124340" sldId="264"/>
            <ac:picMk id="22" creationId="{41F8C78C-A9AC-442F-97B1-9B17B5FD9633}"/>
          </ac:picMkLst>
        </pc:picChg>
        <pc:picChg chg="add">
          <ac:chgData name="CHARM SUM YU" userId="7e4168baa6d167fb" providerId="LiveId" clId="{BBC23322-F266-4EDA-A7C6-962A723D0818}" dt="2019-05-12T18:13:35.357" v="372"/>
          <ac:picMkLst>
            <pc:docMk/>
            <pc:sldMk cId="1083124340" sldId="264"/>
            <ac:picMk id="23" creationId="{A5171358-3CFF-4899-9D72-DE42B77BC2A2}"/>
          </ac:picMkLst>
        </pc:picChg>
      </pc:sldChg>
      <pc:sldChg chg="modSp add">
        <pc:chgData name="CHARM SUM YU" userId="7e4168baa6d167fb" providerId="LiveId" clId="{BBC23322-F266-4EDA-A7C6-962A723D0818}" dt="2019-05-12T19:00:14.734" v="1312" actId="207"/>
        <pc:sldMkLst>
          <pc:docMk/>
          <pc:sldMk cId="3393057128" sldId="265"/>
        </pc:sldMkLst>
        <pc:spChg chg="mod">
          <ac:chgData name="CHARM SUM YU" userId="7e4168baa6d167fb" providerId="LiveId" clId="{BBC23322-F266-4EDA-A7C6-962A723D0818}" dt="2019-05-12T18:28:02.470" v="420"/>
          <ac:spMkLst>
            <pc:docMk/>
            <pc:sldMk cId="3393057128" sldId="265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2T18:40:32.036" v="449" actId="20577"/>
          <ac:spMkLst>
            <pc:docMk/>
            <pc:sldMk cId="3393057128" sldId="265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2T18:32:12.470" v="428" actId="115"/>
          <ac:spMkLst>
            <pc:docMk/>
            <pc:sldMk cId="3393057128" sldId="265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2T18:46:09.673" v="875" actId="6549"/>
          <ac:spMkLst>
            <pc:docMk/>
            <pc:sldMk cId="3393057128" sldId="265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2T18:34:01.678" v="432" actId="122"/>
          <ac:spMkLst>
            <pc:docMk/>
            <pc:sldMk cId="3393057128" sldId="265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2T18:51:17.897" v="1117" actId="207"/>
          <ac:spMkLst>
            <pc:docMk/>
            <pc:sldMk cId="3393057128" sldId="265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2T18:34:49.197" v="436"/>
          <ac:spMkLst>
            <pc:docMk/>
            <pc:sldMk cId="3393057128" sldId="265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2T18:54:04.676" v="1257" actId="207"/>
          <ac:spMkLst>
            <pc:docMk/>
            <pc:sldMk cId="3393057128" sldId="265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2T18:35:24.335" v="439" actId="20577"/>
          <ac:spMkLst>
            <pc:docMk/>
            <pc:sldMk cId="3393057128" sldId="265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2T19:00:14.734" v="1312" actId="207"/>
          <ac:spMkLst>
            <pc:docMk/>
            <pc:sldMk cId="3393057128" sldId="265"/>
            <ac:spMk id="71" creationId="{CA76F789-D638-4311-9701-A784DF2A0D9F}"/>
          </ac:spMkLst>
        </pc:spChg>
      </pc:sldChg>
      <pc:sldChg chg="modSp add">
        <pc:chgData name="CHARM SUM YU" userId="7e4168baa6d167fb" providerId="LiveId" clId="{BBC23322-F266-4EDA-A7C6-962A723D0818}" dt="2019-05-12T19:30:31.070" v="1486" actId="20577"/>
        <pc:sldMkLst>
          <pc:docMk/>
          <pc:sldMk cId="2013937701" sldId="266"/>
        </pc:sldMkLst>
        <pc:spChg chg="mod">
          <ac:chgData name="CHARM SUM YU" userId="7e4168baa6d167fb" providerId="LiveId" clId="{BBC23322-F266-4EDA-A7C6-962A723D0818}" dt="2019-05-12T19:15:36.355" v="1346"/>
          <ac:spMkLst>
            <pc:docMk/>
            <pc:sldMk cId="2013937701" sldId="266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2T19:30:31.070" v="1486" actId="20577"/>
          <ac:spMkLst>
            <pc:docMk/>
            <pc:sldMk cId="2013937701" sldId="266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2T19:16:16.025" v="1355" actId="20577"/>
          <ac:spMkLst>
            <pc:docMk/>
            <pc:sldMk cId="2013937701" sldId="266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2T19:20:28.661" v="1455" actId="20577"/>
          <ac:spMkLst>
            <pc:docMk/>
            <pc:sldMk cId="2013937701" sldId="266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2T19:16:58.577" v="1363" actId="20577"/>
          <ac:spMkLst>
            <pc:docMk/>
            <pc:sldMk cId="2013937701" sldId="266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2T19:19:46.701" v="1437" actId="20577"/>
          <ac:spMkLst>
            <pc:docMk/>
            <pc:sldMk cId="2013937701" sldId="266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2T19:17:09.034" v="1371" actId="20577"/>
          <ac:spMkLst>
            <pc:docMk/>
            <pc:sldMk cId="2013937701" sldId="266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2T19:19:26.923" v="1425" actId="20577"/>
          <ac:spMkLst>
            <pc:docMk/>
            <pc:sldMk cId="2013937701" sldId="266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2T19:17:19.244" v="1379" actId="20577"/>
          <ac:spMkLst>
            <pc:docMk/>
            <pc:sldMk cId="2013937701" sldId="266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2T19:20:03.626" v="1449" actId="20577"/>
          <ac:spMkLst>
            <pc:docMk/>
            <pc:sldMk cId="2013937701" sldId="266"/>
            <ac:spMk id="71" creationId="{CA76F789-D638-4311-9701-A784DF2A0D9F}"/>
          </ac:spMkLst>
        </pc:spChg>
      </pc:sldChg>
      <pc:sldChg chg="modSp add">
        <pc:chgData name="CHARM SUM YU" userId="7e4168baa6d167fb" providerId="LiveId" clId="{BBC23322-F266-4EDA-A7C6-962A723D0818}" dt="2019-05-12T19:58:43.706" v="2327" actId="207"/>
        <pc:sldMkLst>
          <pc:docMk/>
          <pc:sldMk cId="885442664" sldId="267"/>
        </pc:sldMkLst>
        <pc:spChg chg="mod">
          <ac:chgData name="CHARM SUM YU" userId="7e4168baa6d167fb" providerId="LiveId" clId="{BBC23322-F266-4EDA-A7C6-962A723D0818}" dt="2019-05-12T19:56:32.681" v="2253"/>
          <ac:spMkLst>
            <pc:docMk/>
            <pc:sldMk cId="885442664" sldId="267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2T19:42:35.363" v="1831"/>
          <ac:spMkLst>
            <pc:docMk/>
            <pc:sldMk cId="885442664" sldId="267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2T19:52:03.415" v="2151" actId="207"/>
          <ac:spMkLst>
            <pc:docMk/>
            <pc:sldMk cId="885442664" sldId="267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2T19:56:08.051" v="2238" actId="20577"/>
          <ac:spMkLst>
            <pc:docMk/>
            <pc:sldMk cId="885442664" sldId="267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2T19:58:43.706" v="2327" actId="207"/>
          <ac:spMkLst>
            <pc:docMk/>
            <pc:sldMk cId="885442664" sldId="267"/>
            <ac:spMk id="71" creationId="{CA76F789-D638-4311-9701-A784DF2A0D9F}"/>
          </ac:spMkLst>
        </pc:spChg>
      </pc:sldChg>
      <pc:sldChg chg="addSp delSp modSp add">
        <pc:chgData name="CHARM SUM YU" userId="7e4168baa6d167fb" providerId="LiveId" clId="{BBC23322-F266-4EDA-A7C6-962A723D0818}" dt="2019-05-12T20:11:14.053" v="2510" actId="20577"/>
        <pc:sldMkLst>
          <pc:docMk/>
          <pc:sldMk cId="1103384699" sldId="268"/>
        </pc:sldMkLst>
        <pc:spChg chg="del">
          <ac:chgData name="CHARM SUM YU" userId="7e4168baa6d167fb" providerId="LiveId" clId="{BBC23322-F266-4EDA-A7C6-962A723D0818}" dt="2019-05-12T20:03:14.973" v="2342" actId="478"/>
          <ac:spMkLst>
            <pc:docMk/>
            <pc:sldMk cId="1103384699" sldId="268"/>
            <ac:spMk id="2" creationId="{262D19D4-3A20-4511-9454-FD192C71776B}"/>
          </ac:spMkLst>
        </pc:spChg>
        <pc:spChg chg="add del mod">
          <ac:chgData name="CHARM SUM YU" userId="7e4168baa6d167fb" providerId="LiveId" clId="{BBC23322-F266-4EDA-A7C6-962A723D0818}" dt="2019-05-12T20:03:21.200" v="2343" actId="478"/>
          <ac:spMkLst>
            <pc:docMk/>
            <pc:sldMk cId="1103384699" sldId="268"/>
            <ac:spMk id="6" creationId="{E85B8041-36F6-4011-9256-60FDF8CB3D77}"/>
          </ac:spMkLst>
        </pc:spChg>
        <pc:spChg chg="mod">
          <ac:chgData name="CHARM SUM YU" userId="7e4168baa6d167fb" providerId="LiveId" clId="{BBC23322-F266-4EDA-A7C6-962A723D0818}" dt="2019-05-12T20:06:25.600" v="2372" actId="20577"/>
          <ac:spMkLst>
            <pc:docMk/>
            <pc:sldMk cId="1103384699" sldId="268"/>
            <ac:spMk id="20" creationId="{FCFE9C82-26AA-4067-B604-41DD73FCFFB4}"/>
          </ac:spMkLst>
        </pc:spChg>
        <pc:spChg chg="add">
          <ac:chgData name="CHARM SUM YU" userId="7e4168baa6d167fb" providerId="LiveId" clId="{BBC23322-F266-4EDA-A7C6-962A723D0818}" dt="2019-05-12T20:03:42.777" v="2344"/>
          <ac:spMkLst>
            <pc:docMk/>
            <pc:sldMk cId="1103384699" sldId="268"/>
            <ac:spMk id="24" creationId="{17A576F9-51DD-4279-93BE-423EC7FED19A}"/>
          </ac:spMkLst>
        </pc:spChg>
        <pc:spChg chg="add">
          <ac:chgData name="CHARM SUM YU" userId="7e4168baa6d167fb" providerId="LiveId" clId="{BBC23322-F266-4EDA-A7C6-962A723D0818}" dt="2019-05-12T20:03:42.777" v="2344"/>
          <ac:spMkLst>
            <pc:docMk/>
            <pc:sldMk cId="1103384699" sldId="268"/>
            <ac:spMk id="25" creationId="{7D8A18E4-2026-4247-97A5-BF3CD6CB6CEB}"/>
          </ac:spMkLst>
        </pc:spChg>
        <pc:spChg chg="add">
          <ac:chgData name="CHARM SUM YU" userId="7e4168baa6d167fb" providerId="LiveId" clId="{BBC23322-F266-4EDA-A7C6-962A723D0818}" dt="2019-05-12T20:03:42.777" v="2344"/>
          <ac:spMkLst>
            <pc:docMk/>
            <pc:sldMk cId="1103384699" sldId="268"/>
            <ac:spMk id="26" creationId="{2EAFF0C4-0372-408B-9521-1C16B61BBA8A}"/>
          </ac:spMkLst>
        </pc:spChg>
        <pc:spChg chg="add">
          <ac:chgData name="CHARM SUM YU" userId="7e4168baa6d167fb" providerId="LiveId" clId="{BBC23322-F266-4EDA-A7C6-962A723D0818}" dt="2019-05-12T20:03:42.777" v="2344"/>
          <ac:spMkLst>
            <pc:docMk/>
            <pc:sldMk cId="1103384699" sldId="268"/>
            <ac:spMk id="27" creationId="{16E64354-107A-49A9-8FA3-B61BFAA695B3}"/>
          </ac:spMkLst>
        </pc:spChg>
        <pc:spChg chg="add">
          <ac:chgData name="CHARM SUM YU" userId="7e4168baa6d167fb" providerId="LiveId" clId="{BBC23322-F266-4EDA-A7C6-962A723D0818}" dt="2019-05-12T20:03:42.777" v="2344"/>
          <ac:spMkLst>
            <pc:docMk/>
            <pc:sldMk cId="1103384699" sldId="268"/>
            <ac:spMk id="28" creationId="{F2D66E11-4853-451D-8C5C-16F416510278}"/>
          </ac:spMkLst>
        </pc:spChg>
        <pc:spChg chg="del">
          <ac:chgData name="CHARM SUM YU" userId="7e4168baa6d167fb" providerId="LiveId" clId="{BBC23322-F266-4EDA-A7C6-962A723D0818}" dt="2019-05-12T20:03:14.973" v="2342" actId="478"/>
          <ac:spMkLst>
            <pc:docMk/>
            <pc:sldMk cId="1103384699" sldId="268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2T20:07:50.920" v="2409" actId="6549"/>
          <ac:spMkLst>
            <pc:docMk/>
            <pc:sldMk cId="1103384699" sldId="268"/>
            <ac:spMk id="40" creationId="{0D1661C3-9D9A-43C8-B3E9-3F01B356896F}"/>
          </ac:spMkLst>
        </pc:spChg>
        <pc:spChg chg="del">
          <ac:chgData name="CHARM SUM YU" userId="7e4168baa6d167fb" providerId="LiveId" clId="{BBC23322-F266-4EDA-A7C6-962A723D0818}" dt="2019-05-12T20:03:14.973" v="2342" actId="478"/>
          <ac:spMkLst>
            <pc:docMk/>
            <pc:sldMk cId="1103384699" sldId="268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2T20:09:05.629" v="2458" actId="20577"/>
          <ac:spMkLst>
            <pc:docMk/>
            <pc:sldMk cId="1103384699" sldId="268"/>
            <ac:spMk id="52" creationId="{BC8220F4-292D-4AD7-949F-F16C03AC3C87}"/>
          </ac:spMkLst>
        </pc:spChg>
        <pc:spChg chg="del">
          <ac:chgData name="CHARM SUM YU" userId="7e4168baa6d167fb" providerId="LiveId" clId="{BBC23322-F266-4EDA-A7C6-962A723D0818}" dt="2019-05-12T20:03:14.973" v="2342" actId="478"/>
          <ac:spMkLst>
            <pc:docMk/>
            <pc:sldMk cId="1103384699" sldId="268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2T20:10:35.083" v="2493" actId="6549"/>
          <ac:spMkLst>
            <pc:docMk/>
            <pc:sldMk cId="1103384699" sldId="268"/>
            <ac:spMk id="58" creationId="{8DE686A9-98FD-4FF7-A56C-0B6B514848E0}"/>
          </ac:spMkLst>
        </pc:spChg>
        <pc:spChg chg="del">
          <ac:chgData name="CHARM SUM YU" userId="7e4168baa6d167fb" providerId="LiveId" clId="{BBC23322-F266-4EDA-A7C6-962A723D0818}" dt="2019-05-12T20:03:14.973" v="2342" actId="478"/>
          <ac:spMkLst>
            <pc:docMk/>
            <pc:sldMk cId="1103384699" sldId="268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2T20:11:14.053" v="2510" actId="20577"/>
          <ac:spMkLst>
            <pc:docMk/>
            <pc:sldMk cId="1103384699" sldId="268"/>
            <ac:spMk id="71" creationId="{CA76F789-D638-4311-9701-A784DF2A0D9F}"/>
          </ac:spMkLst>
        </pc:spChg>
        <pc:picChg chg="del">
          <ac:chgData name="CHARM SUM YU" userId="7e4168baa6d167fb" providerId="LiveId" clId="{BBC23322-F266-4EDA-A7C6-962A723D0818}" dt="2019-05-12T20:03:14.973" v="2342" actId="478"/>
          <ac:picMkLst>
            <pc:docMk/>
            <pc:sldMk cId="1103384699" sldId="268"/>
            <ac:picMk id="22" creationId="{41F8C78C-A9AC-442F-97B1-9B17B5FD9633}"/>
          </ac:picMkLst>
        </pc:picChg>
        <pc:picChg chg="add">
          <ac:chgData name="CHARM SUM YU" userId="7e4168baa6d167fb" providerId="LiveId" clId="{BBC23322-F266-4EDA-A7C6-962A723D0818}" dt="2019-05-12T20:03:42.777" v="2344"/>
          <ac:picMkLst>
            <pc:docMk/>
            <pc:sldMk cId="1103384699" sldId="268"/>
            <ac:picMk id="23" creationId="{F899CE0B-D634-4639-AC3C-9EE9350119D5}"/>
          </ac:picMkLst>
        </pc:picChg>
      </pc:sldChg>
      <pc:sldChg chg="addSp delSp modSp add">
        <pc:chgData name="CHARM SUM YU" userId="7e4168baa6d167fb" providerId="LiveId" clId="{BBC23322-F266-4EDA-A7C6-962A723D0818}" dt="2019-05-12T21:04:34.397" v="3352" actId="20577"/>
        <pc:sldMkLst>
          <pc:docMk/>
          <pc:sldMk cId="3915608829" sldId="269"/>
        </pc:sldMkLst>
        <pc:spChg chg="mod">
          <ac:chgData name="CHARM SUM YU" userId="7e4168baa6d167fb" providerId="LiveId" clId="{BBC23322-F266-4EDA-A7C6-962A723D0818}" dt="2019-05-12T20:24:50.560" v="2541" actId="20577"/>
          <ac:spMkLst>
            <pc:docMk/>
            <pc:sldMk cId="3915608829" sldId="269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2T21:04:34.397" v="3352" actId="20577"/>
          <ac:spMkLst>
            <pc:docMk/>
            <pc:sldMk cId="3915608829" sldId="269"/>
            <ac:spMk id="20" creationId="{FCFE9C82-26AA-4067-B604-41DD73FCFFB4}"/>
          </ac:spMkLst>
        </pc:spChg>
        <pc:spChg chg="add mod">
          <ac:chgData name="CHARM SUM YU" userId="7e4168baa6d167fb" providerId="LiveId" clId="{BBC23322-F266-4EDA-A7C6-962A723D0818}" dt="2019-05-12T20:52:34.721" v="2914" actId="164"/>
          <ac:spMkLst>
            <pc:docMk/>
            <pc:sldMk cId="3915608829" sldId="269"/>
            <ac:spMk id="21" creationId="{1174785C-F851-4EF3-AE8A-CA883F2B480B}"/>
          </ac:spMkLst>
        </pc:spChg>
        <pc:spChg chg="mod">
          <ac:chgData name="CHARM SUM YU" userId="7e4168baa6d167fb" providerId="LiveId" clId="{BBC23322-F266-4EDA-A7C6-962A723D0818}" dt="2019-05-12T20:55:10.610" v="3029" actId="207"/>
          <ac:spMkLst>
            <pc:docMk/>
            <pc:sldMk cId="3915608829" sldId="269"/>
            <ac:spMk id="30" creationId="{BC583099-DB2D-48E1-833D-BAF9BC8F04B5}"/>
          </ac:spMkLst>
        </pc:spChg>
        <pc:spChg chg="mod">
          <ac:chgData name="CHARM SUM YU" userId="7e4168baa6d167fb" providerId="LiveId" clId="{BBC23322-F266-4EDA-A7C6-962A723D0818}" dt="2019-05-12T20:25:39.442" v="2543" actId="207"/>
          <ac:spMkLst>
            <pc:docMk/>
            <pc:sldMk cId="3915608829" sldId="269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2T20:57:51.417" v="3195" actId="6549"/>
          <ac:spMkLst>
            <pc:docMk/>
            <pc:sldMk cId="3915608829" sldId="269"/>
            <ac:spMk id="36" creationId="{08152D4D-D31B-40B6-BA3D-598D85C68098}"/>
          </ac:spMkLst>
        </pc:spChg>
        <pc:spChg chg="mod ord topLvl">
          <ac:chgData name="CHARM SUM YU" userId="7e4168baa6d167fb" providerId="LiveId" clId="{BBC23322-F266-4EDA-A7C6-962A723D0818}" dt="2019-05-12T20:52:34.721" v="2914" actId="164"/>
          <ac:spMkLst>
            <pc:docMk/>
            <pc:sldMk cId="3915608829" sldId="269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2T21:00:42.786" v="3331"/>
          <ac:spMkLst>
            <pc:docMk/>
            <pc:sldMk cId="3915608829" sldId="269"/>
            <ac:spMk id="42" creationId="{DCE1CBF0-E9C8-4F65-971F-636CCBDEA882}"/>
          </ac:spMkLst>
        </pc:spChg>
        <pc:spChg chg="mod">
          <ac:chgData name="CHARM SUM YU" userId="7e4168baa6d167fb" providerId="LiveId" clId="{BBC23322-F266-4EDA-A7C6-962A723D0818}" dt="2019-05-12T20:25:49.278" v="2545" actId="207"/>
          <ac:spMkLst>
            <pc:docMk/>
            <pc:sldMk cId="3915608829" sldId="269"/>
            <ac:spMk id="49" creationId="{43A6D6BA-1B0B-4971-9133-E42D1B02753C}"/>
          </ac:spMkLst>
        </pc:spChg>
        <pc:spChg chg="del topLvl">
          <ac:chgData name="CHARM SUM YU" userId="7e4168baa6d167fb" providerId="LiveId" clId="{BBC23322-F266-4EDA-A7C6-962A723D0818}" dt="2019-05-12T20:52:39.795" v="2915" actId="478"/>
          <ac:spMkLst>
            <pc:docMk/>
            <pc:sldMk cId="3915608829" sldId="269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2T20:25:58.735" v="2547" actId="207"/>
          <ac:spMkLst>
            <pc:docMk/>
            <pc:sldMk cId="3915608829" sldId="269"/>
            <ac:spMk id="56" creationId="{C1D6FBBB-EEA6-46FB-9E7D-B8A61988C047}"/>
          </ac:spMkLst>
        </pc:spChg>
        <pc:spChg chg="del topLvl">
          <ac:chgData name="CHARM SUM YU" userId="7e4168baa6d167fb" providerId="LiveId" clId="{BBC23322-F266-4EDA-A7C6-962A723D0818}" dt="2019-05-12T20:52:42.122" v="2916" actId="478"/>
          <ac:spMkLst>
            <pc:docMk/>
            <pc:sldMk cId="3915608829" sldId="269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2T20:26:07.387" v="2549" actId="207"/>
          <ac:spMkLst>
            <pc:docMk/>
            <pc:sldMk cId="3915608829" sldId="269"/>
            <ac:spMk id="65" creationId="{8D9B6C09-8275-4425-98DF-A790DFB0DF46}"/>
          </ac:spMkLst>
        </pc:spChg>
        <pc:spChg chg="del topLvl">
          <ac:chgData name="CHARM SUM YU" userId="7e4168baa6d167fb" providerId="LiveId" clId="{BBC23322-F266-4EDA-A7C6-962A723D0818}" dt="2019-05-12T20:52:46.527" v="2918" actId="478"/>
          <ac:spMkLst>
            <pc:docMk/>
            <pc:sldMk cId="3915608829" sldId="269"/>
            <ac:spMk id="71" creationId="{CA76F789-D638-4311-9701-A784DF2A0D9F}"/>
          </ac:spMkLst>
        </pc:spChg>
        <pc:grpChg chg="add del mod">
          <ac:chgData name="CHARM SUM YU" userId="7e4168baa6d167fb" providerId="LiveId" clId="{BBC23322-F266-4EDA-A7C6-962A723D0818}" dt="2019-05-12T20:44:56.789" v="2686" actId="165"/>
          <ac:grpSpMkLst>
            <pc:docMk/>
            <pc:sldMk cId="3915608829" sldId="269"/>
            <ac:grpSpMk id="3" creationId="{BB01F12F-9E0F-4EC1-9935-879887C2CDD2}"/>
          </ac:grpSpMkLst>
        </pc:grpChg>
        <pc:grpChg chg="del">
          <ac:chgData name="CHARM SUM YU" userId="7e4168baa6d167fb" providerId="LiveId" clId="{BBC23322-F266-4EDA-A7C6-962A723D0818}" dt="2019-05-12T20:52:39.795" v="2915" actId="478"/>
          <ac:grpSpMkLst>
            <pc:docMk/>
            <pc:sldMk cId="3915608829" sldId="269"/>
            <ac:grpSpMk id="4" creationId="{08AD11C7-4A24-4C5C-9586-BC78E9A72BBC}"/>
          </ac:grpSpMkLst>
        </pc:grpChg>
        <pc:grpChg chg="del">
          <ac:chgData name="CHARM SUM YU" userId="7e4168baa6d167fb" providerId="LiveId" clId="{BBC23322-F266-4EDA-A7C6-962A723D0818}" dt="2019-05-12T20:43:10.405" v="2629" actId="165"/>
          <ac:grpSpMkLst>
            <pc:docMk/>
            <pc:sldMk cId="3915608829" sldId="269"/>
            <ac:grpSpMk id="5" creationId="{C14D45C1-7585-4BB6-B0D7-834A410D636E}"/>
          </ac:grpSpMkLst>
        </pc:grpChg>
        <pc:grpChg chg="add mod">
          <ac:chgData name="CHARM SUM YU" userId="7e4168baa6d167fb" providerId="LiveId" clId="{BBC23322-F266-4EDA-A7C6-962A723D0818}" dt="2019-05-12T20:52:18.226" v="2912" actId="164"/>
          <ac:grpSpMkLst>
            <pc:docMk/>
            <pc:sldMk cId="3915608829" sldId="269"/>
            <ac:grpSpMk id="6" creationId="{4C58738C-CCF2-4FD4-8E68-874CE48F09B8}"/>
          </ac:grpSpMkLst>
        </pc:grpChg>
        <pc:grpChg chg="del">
          <ac:chgData name="CHARM SUM YU" userId="7e4168baa6d167fb" providerId="LiveId" clId="{BBC23322-F266-4EDA-A7C6-962A723D0818}" dt="2019-05-12T20:52:46.527" v="2918" actId="478"/>
          <ac:grpSpMkLst>
            <pc:docMk/>
            <pc:sldMk cId="3915608829" sldId="269"/>
            <ac:grpSpMk id="7" creationId="{9AE0B026-FFEF-44E3-B238-AFC26A720AB7}"/>
          </ac:grpSpMkLst>
        </pc:grpChg>
        <pc:grpChg chg="add mod">
          <ac:chgData name="CHARM SUM YU" userId="7e4168baa6d167fb" providerId="LiveId" clId="{BBC23322-F266-4EDA-A7C6-962A723D0818}" dt="2019-05-12T21:01:23.982" v="3332" actId="1076"/>
          <ac:grpSpMkLst>
            <pc:docMk/>
            <pc:sldMk cId="3915608829" sldId="269"/>
            <ac:grpSpMk id="8" creationId="{80F96EC3-9974-4DDA-B0F8-F50110C2C65B}"/>
          </ac:grpSpMkLst>
        </pc:grpChg>
        <pc:grpChg chg="del">
          <ac:chgData name="CHARM SUM YU" userId="7e4168baa6d167fb" providerId="LiveId" clId="{BBC23322-F266-4EDA-A7C6-962A723D0818}" dt="2019-05-12T20:52:42.122" v="2916" actId="478"/>
          <ac:grpSpMkLst>
            <pc:docMk/>
            <pc:sldMk cId="3915608829" sldId="269"/>
            <ac:grpSpMk id="9" creationId="{1A9D3D13-D510-41E2-9376-F6C623C65023}"/>
          </ac:grpSpMkLst>
        </pc:grpChg>
        <pc:grpChg chg="add mod">
          <ac:chgData name="CHARM SUM YU" userId="7e4168baa6d167fb" providerId="LiveId" clId="{BBC23322-F266-4EDA-A7C6-962A723D0818}" dt="2019-05-12T20:52:59.745" v="2921" actId="1076"/>
          <ac:grpSpMkLst>
            <pc:docMk/>
            <pc:sldMk cId="3915608829" sldId="269"/>
            <ac:grpSpMk id="26" creationId="{1AA91567-1373-4F1E-A791-3752075F94F4}"/>
          </ac:grpSpMkLst>
        </pc:grpChg>
        <pc:grpChg chg="add mod">
          <ac:chgData name="CHARM SUM YU" userId="7e4168baa6d167fb" providerId="LiveId" clId="{BBC23322-F266-4EDA-A7C6-962A723D0818}" dt="2019-05-12T20:58:07.588" v="3196" actId="1076"/>
          <ac:grpSpMkLst>
            <pc:docMk/>
            <pc:sldMk cId="3915608829" sldId="269"/>
            <ac:grpSpMk id="31" creationId="{ABE87A8C-6921-42EA-8BC6-F68FA4DF75B5}"/>
          </ac:grpSpMkLst>
        </pc:grpChg>
        <pc:grpChg chg="add mod">
          <ac:chgData name="CHARM SUM YU" userId="7e4168baa6d167fb" providerId="LiveId" clId="{BBC23322-F266-4EDA-A7C6-962A723D0818}" dt="2019-05-12T20:53:26.250" v="2936" actId="1036"/>
          <ac:grpSpMkLst>
            <pc:docMk/>
            <pc:sldMk cId="3915608829" sldId="269"/>
            <ac:grpSpMk id="37" creationId="{35DF196B-6B16-4FF2-9C52-DB99C5EC699E}"/>
          </ac:grpSpMkLst>
        </pc:grpChg>
        <pc:picChg chg="mod ord topLvl">
          <ac:chgData name="CHARM SUM YU" userId="7e4168baa6d167fb" providerId="LiveId" clId="{BBC23322-F266-4EDA-A7C6-962A723D0818}" dt="2019-05-12T20:52:34.721" v="2914" actId="164"/>
          <ac:picMkLst>
            <pc:docMk/>
            <pc:sldMk cId="3915608829" sldId="269"/>
            <ac:picMk id="18" creationId="{8D4B8AB7-8940-4C95-8C9A-40EE1B744553}"/>
          </ac:picMkLst>
        </pc:picChg>
        <pc:picChg chg="add mod">
          <ac:chgData name="CHARM SUM YU" userId="7e4168baa6d167fb" providerId="LiveId" clId="{BBC23322-F266-4EDA-A7C6-962A723D0818}" dt="2019-05-12T20:52:34.721" v="2914" actId="164"/>
          <ac:picMkLst>
            <pc:docMk/>
            <pc:sldMk cId="3915608829" sldId="269"/>
            <ac:picMk id="23" creationId="{031B2BE9-6C74-495B-A2CD-BDC256AF9E49}"/>
          </ac:picMkLst>
        </pc:picChg>
        <pc:picChg chg="del topLvl">
          <ac:chgData name="CHARM SUM YU" userId="7e4168baa6d167fb" providerId="LiveId" clId="{BBC23322-F266-4EDA-A7C6-962A723D0818}" dt="2019-05-12T20:52:43.941" v="2917" actId="478"/>
          <ac:picMkLst>
            <pc:docMk/>
            <pc:sldMk cId="3915608829" sldId="269"/>
            <ac:picMk id="53" creationId="{8D98873F-AF8A-4A33-A3FE-BF109A5EAEEC}"/>
          </ac:picMkLst>
        </pc:picChg>
        <pc:picChg chg="del topLvl">
          <ac:chgData name="CHARM SUM YU" userId="7e4168baa6d167fb" providerId="LiveId" clId="{BBC23322-F266-4EDA-A7C6-962A723D0818}" dt="2019-05-12T20:52:55.269" v="2919" actId="478"/>
          <ac:picMkLst>
            <pc:docMk/>
            <pc:sldMk cId="3915608829" sldId="269"/>
            <ac:picMk id="57" creationId="{1FE93AF2-EE86-4DB2-8729-AE82F9156F53}"/>
          </ac:picMkLst>
        </pc:picChg>
        <pc:picChg chg="del topLvl">
          <ac:chgData name="CHARM SUM YU" userId="7e4168baa6d167fb" providerId="LiveId" clId="{BBC23322-F266-4EDA-A7C6-962A723D0818}" dt="2019-05-12T20:53:09.889" v="2924" actId="478"/>
          <ac:picMkLst>
            <pc:docMk/>
            <pc:sldMk cId="3915608829" sldId="269"/>
            <ac:picMk id="70" creationId="{7F3B7F6A-4FC3-4698-A677-105CA52E772A}"/>
          </ac:picMkLst>
        </pc:picChg>
      </pc:sldChg>
      <pc:sldChg chg="modSp add modTransition">
        <pc:chgData name="CHARM SUM YU" userId="7e4168baa6d167fb" providerId="LiveId" clId="{BBC23322-F266-4EDA-A7C6-962A723D0818}" dt="2019-05-12T21:15:40.140" v="3740"/>
        <pc:sldMkLst>
          <pc:docMk/>
          <pc:sldMk cId="1003372829" sldId="270"/>
        </pc:sldMkLst>
        <pc:spChg chg="mod">
          <ac:chgData name="CHARM SUM YU" userId="7e4168baa6d167fb" providerId="LiveId" clId="{BBC23322-F266-4EDA-A7C6-962A723D0818}" dt="2019-05-12T21:04:40.806" v="3354" actId="20577"/>
          <ac:spMkLst>
            <pc:docMk/>
            <pc:sldMk cId="1003372829" sldId="270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2T21:04:26.203" v="3347" actId="20577"/>
          <ac:spMkLst>
            <pc:docMk/>
            <pc:sldMk cId="1003372829" sldId="270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2T21:14:46.195" v="3735"/>
          <ac:spMkLst>
            <pc:docMk/>
            <pc:sldMk cId="1003372829" sldId="270"/>
            <ac:spMk id="30" creationId="{BC583099-DB2D-48E1-833D-BAF9BC8F04B5}"/>
          </ac:spMkLst>
        </pc:spChg>
        <pc:spChg chg="mod">
          <ac:chgData name="CHARM SUM YU" userId="7e4168baa6d167fb" providerId="LiveId" clId="{BBC23322-F266-4EDA-A7C6-962A723D0818}" dt="2019-05-12T21:07:21.572" v="3377" actId="207"/>
          <ac:spMkLst>
            <pc:docMk/>
            <pc:sldMk cId="1003372829" sldId="270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2T21:14:56.370" v="3737" actId="20577"/>
          <ac:spMkLst>
            <pc:docMk/>
            <pc:sldMk cId="1003372829" sldId="270"/>
            <ac:spMk id="36" creationId="{08152D4D-D31B-40B6-BA3D-598D85C68098}"/>
          </ac:spMkLst>
        </pc:spChg>
        <pc:spChg chg="mod">
          <ac:chgData name="CHARM SUM YU" userId="7e4168baa6d167fb" providerId="LiveId" clId="{BBC23322-F266-4EDA-A7C6-962A723D0818}" dt="2019-05-12T21:10:48.187" v="3525"/>
          <ac:spMkLst>
            <pc:docMk/>
            <pc:sldMk cId="1003372829" sldId="270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2T21:15:40.140" v="3740"/>
          <ac:spMkLst>
            <pc:docMk/>
            <pc:sldMk cId="1003372829" sldId="270"/>
            <ac:spMk id="42" creationId="{DCE1CBF0-E9C8-4F65-971F-636CCBDEA882}"/>
          </ac:spMkLst>
        </pc:spChg>
        <pc:spChg chg="mod">
          <ac:chgData name="CHARM SUM YU" userId="7e4168baa6d167fb" providerId="LiveId" clId="{BBC23322-F266-4EDA-A7C6-962A723D0818}" dt="2019-05-12T21:07:30.602" v="3381" actId="207"/>
          <ac:spMkLst>
            <pc:docMk/>
            <pc:sldMk cId="1003372829" sldId="270"/>
            <ac:spMk id="49" creationId="{43A6D6BA-1B0B-4971-9133-E42D1B02753C}"/>
          </ac:spMkLst>
        </pc:spChg>
      </pc:sldChg>
      <pc:sldChg chg="addSp delSp modSp add">
        <pc:chgData name="CHARM SUM YU" userId="7e4168baa6d167fb" providerId="LiveId" clId="{BBC23322-F266-4EDA-A7C6-962A723D0818}" dt="2019-05-12T21:39:34.638" v="3942" actId="1076"/>
        <pc:sldMkLst>
          <pc:docMk/>
          <pc:sldMk cId="3056102065" sldId="271"/>
        </pc:sldMkLst>
        <pc:spChg chg="add del mod">
          <ac:chgData name="CHARM SUM YU" userId="7e4168baa6d167fb" providerId="LiveId" clId="{BBC23322-F266-4EDA-A7C6-962A723D0818}" dt="2019-05-12T21:33:21.077" v="3925" actId="478"/>
          <ac:spMkLst>
            <pc:docMk/>
            <pc:sldMk cId="3056102065" sldId="271"/>
            <ac:spMk id="2" creationId="{3F0B3C33-ACC9-4A77-BE15-1B1FF23058ED}"/>
          </ac:spMkLst>
        </pc:spChg>
        <pc:spChg chg="mod">
          <ac:chgData name="CHARM SUM YU" userId="7e4168baa6d167fb" providerId="LiveId" clId="{BBC23322-F266-4EDA-A7C6-962A723D0818}" dt="2019-05-12T21:23:03.118" v="3768" actId="20577"/>
          <ac:spMkLst>
            <pc:docMk/>
            <pc:sldMk cId="3056102065" sldId="271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2T21:34:03.421" v="3940" actId="1037"/>
          <ac:spMkLst>
            <pc:docMk/>
            <pc:sldMk cId="3056102065" sldId="271"/>
            <ac:spMk id="24" creationId="{17A576F9-51DD-4279-93BE-423EC7FED19A}"/>
          </ac:spMkLst>
        </pc:spChg>
        <pc:spChg chg="mod">
          <ac:chgData name="CHARM SUM YU" userId="7e4168baa6d167fb" providerId="LiveId" clId="{BBC23322-F266-4EDA-A7C6-962A723D0818}" dt="2019-05-12T21:24:10.992" v="3810"/>
          <ac:spMkLst>
            <pc:docMk/>
            <pc:sldMk cId="3056102065" sldId="271"/>
            <ac:spMk id="25" creationId="{7D8A18E4-2026-4247-97A5-BF3CD6CB6CEB}"/>
          </ac:spMkLst>
        </pc:spChg>
        <pc:grpChg chg="mod">
          <ac:chgData name="CHARM SUM YU" userId="7e4168baa6d167fb" providerId="LiveId" clId="{BBC23322-F266-4EDA-A7C6-962A723D0818}" dt="2019-05-12T21:39:34.638" v="3942" actId="1076"/>
          <ac:grpSpMkLst>
            <pc:docMk/>
            <pc:sldMk cId="3056102065" sldId="271"/>
            <ac:grpSpMk id="9" creationId="{1A9D3D13-D510-41E2-9376-F6C623C65023}"/>
          </ac:grpSpMkLst>
        </pc:grpChg>
        <pc:picChg chg="add mod">
          <ac:chgData name="CHARM SUM YU" userId="7e4168baa6d167fb" providerId="LiveId" clId="{BBC23322-F266-4EDA-A7C6-962A723D0818}" dt="2019-05-12T21:33:49.667" v="3930" actId="1076"/>
          <ac:picMkLst>
            <pc:docMk/>
            <pc:sldMk cId="3056102065" sldId="271"/>
            <ac:picMk id="1026" creationId="{19F849D9-DDD3-40D9-B5E3-AF906034B25E}"/>
          </ac:picMkLst>
        </pc:picChg>
      </pc:sldChg>
      <pc:sldChg chg="addSp delSp modSp add">
        <pc:chgData name="CHARM SUM YU" userId="7e4168baa6d167fb" providerId="LiveId" clId="{BBC23322-F266-4EDA-A7C6-962A723D0818}" dt="2019-05-13T08:43:15.718" v="5989" actId="1076"/>
        <pc:sldMkLst>
          <pc:docMk/>
          <pc:sldMk cId="4210540668" sldId="272"/>
        </pc:sldMkLst>
        <pc:spChg chg="add del mod">
          <ac:chgData name="CHARM SUM YU" userId="7e4168baa6d167fb" providerId="LiveId" clId="{BBC23322-F266-4EDA-A7C6-962A723D0818}" dt="2019-05-12T21:46:42.762" v="3970" actId="478"/>
          <ac:spMkLst>
            <pc:docMk/>
            <pc:sldMk cId="4210540668" sldId="272"/>
            <ac:spMk id="3" creationId="{E4D80910-694F-4E72-AD79-A76F5B9E6260}"/>
          </ac:spMkLst>
        </pc:spChg>
        <pc:spChg chg="mod">
          <ac:chgData name="CHARM SUM YU" userId="7e4168baa6d167fb" providerId="LiveId" clId="{BBC23322-F266-4EDA-A7C6-962A723D0818}" dt="2019-05-13T08:08:16.979" v="5222"/>
          <ac:spMkLst>
            <pc:docMk/>
            <pc:sldMk cId="4210540668" sldId="272"/>
            <ac:spMk id="20" creationId="{FCFE9C82-26AA-4067-B604-41DD73FCFFB4}"/>
          </ac:spMkLst>
        </pc:spChg>
        <pc:spChg chg="del">
          <ac:chgData name="CHARM SUM YU" userId="7e4168baa6d167fb" providerId="LiveId" clId="{BBC23322-F266-4EDA-A7C6-962A723D0818}" dt="2019-05-12T21:46:40.701" v="3969" actId="478"/>
          <ac:spMkLst>
            <pc:docMk/>
            <pc:sldMk cId="4210540668" sldId="272"/>
            <ac:spMk id="24" creationId="{17A576F9-51DD-4279-93BE-423EC7FED19A}"/>
          </ac:spMkLst>
        </pc:spChg>
        <pc:spChg chg="mod">
          <ac:chgData name="CHARM SUM YU" userId="7e4168baa6d167fb" providerId="LiveId" clId="{BBC23322-F266-4EDA-A7C6-962A723D0818}" dt="2019-05-13T08:30:14.330" v="5960" actId="20577"/>
          <ac:spMkLst>
            <pc:docMk/>
            <pc:sldMk cId="4210540668" sldId="272"/>
            <ac:spMk id="25" creationId="{7D8A18E4-2026-4247-97A5-BF3CD6CB6CEB}"/>
          </ac:spMkLst>
        </pc:spChg>
        <pc:spChg chg="mod">
          <ac:chgData name="CHARM SUM YU" userId="7e4168baa6d167fb" providerId="LiveId" clId="{BBC23322-F266-4EDA-A7C6-962A723D0818}" dt="2019-05-13T08:29:39.198" v="5954" actId="20577"/>
          <ac:spMkLst>
            <pc:docMk/>
            <pc:sldMk cId="4210540668" sldId="272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08:12:23.103" v="5514" actId="207"/>
          <ac:spMkLst>
            <pc:docMk/>
            <pc:sldMk cId="4210540668" sldId="272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08:13:20.602" v="5521" actId="20577"/>
          <ac:spMkLst>
            <pc:docMk/>
            <pc:sldMk cId="4210540668" sldId="272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08:29:44.772" v="5957" actId="20577"/>
          <ac:spMkLst>
            <pc:docMk/>
            <pc:sldMk cId="4210540668" sldId="272"/>
            <ac:spMk id="71" creationId="{CA76F789-D638-4311-9701-A784DF2A0D9F}"/>
          </ac:spMkLst>
        </pc:spChg>
        <pc:picChg chg="add mod">
          <ac:chgData name="CHARM SUM YU" userId="7e4168baa6d167fb" providerId="LiveId" clId="{BBC23322-F266-4EDA-A7C6-962A723D0818}" dt="2019-05-13T08:43:15.718" v="5989" actId="1076"/>
          <ac:picMkLst>
            <pc:docMk/>
            <pc:sldMk cId="4210540668" sldId="272"/>
            <ac:picMk id="3" creationId="{65EAE871-6197-40AB-99EE-A31E90C8FF45}"/>
          </ac:picMkLst>
        </pc:picChg>
        <pc:picChg chg="add del mod">
          <ac:chgData name="CHARM SUM YU" userId="7e4168baa6d167fb" providerId="LiveId" clId="{BBC23322-F266-4EDA-A7C6-962A723D0818}" dt="2019-05-12T21:51:11.353" v="4047" actId="478"/>
          <ac:picMkLst>
            <pc:docMk/>
            <pc:sldMk cId="4210540668" sldId="272"/>
            <ac:picMk id="8" creationId="{DEBD12D9-A0F9-402C-BBC8-E9BBE274C85B}"/>
          </ac:picMkLst>
        </pc:picChg>
        <pc:picChg chg="add del mod">
          <ac:chgData name="CHARM SUM YU" userId="7e4168baa6d167fb" providerId="LiveId" clId="{BBC23322-F266-4EDA-A7C6-962A723D0818}" dt="2019-05-13T08:43:00.163" v="5987" actId="478"/>
          <ac:picMkLst>
            <pc:docMk/>
            <pc:sldMk cId="4210540668" sldId="272"/>
            <ac:picMk id="21" creationId="{2C5269AD-9F85-4008-AAE5-5EC686679B26}"/>
          </ac:picMkLst>
        </pc:picChg>
      </pc:sldChg>
      <pc:sldChg chg="addSp delSp modSp add">
        <pc:chgData name="CHARM SUM YU" userId="7e4168baa6d167fb" providerId="LiveId" clId="{BBC23322-F266-4EDA-A7C6-962A723D0818}" dt="2019-05-13T09:03:19.213" v="6007" actId="20577"/>
        <pc:sldMkLst>
          <pc:docMk/>
          <pc:sldMk cId="2448706352" sldId="273"/>
        </pc:sldMkLst>
        <pc:spChg chg="mod">
          <ac:chgData name="CHARM SUM YU" userId="7e4168baa6d167fb" providerId="LiveId" clId="{BBC23322-F266-4EDA-A7C6-962A723D0818}" dt="2019-05-13T09:03:19.213" v="6007" actId="20577"/>
          <ac:spMkLst>
            <pc:docMk/>
            <pc:sldMk cId="2448706352" sldId="273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3T08:28:51.431" v="5945" actId="20577"/>
          <ac:spMkLst>
            <pc:docMk/>
            <pc:sldMk cId="2448706352" sldId="273"/>
            <ac:spMk id="25" creationId="{7D8A18E4-2026-4247-97A5-BF3CD6CB6CEB}"/>
          </ac:spMkLst>
        </pc:spChg>
        <pc:spChg chg="mod">
          <ac:chgData name="CHARM SUM YU" userId="7e4168baa6d167fb" providerId="LiveId" clId="{BBC23322-F266-4EDA-A7C6-962A723D0818}" dt="2019-05-13T08:29:04.133" v="5948" actId="20577"/>
          <ac:spMkLst>
            <pc:docMk/>
            <pc:sldMk cId="2448706352" sldId="273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08:28:13.189" v="5927"/>
          <ac:spMkLst>
            <pc:docMk/>
            <pc:sldMk cId="2448706352" sldId="273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08:28:23.005" v="5933"/>
          <ac:spMkLst>
            <pc:docMk/>
            <pc:sldMk cId="2448706352" sldId="273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08:29:15.205" v="5951" actId="20577"/>
          <ac:spMkLst>
            <pc:docMk/>
            <pc:sldMk cId="2448706352" sldId="273"/>
            <ac:spMk id="71" creationId="{CA76F789-D638-4311-9701-A784DF2A0D9F}"/>
          </ac:spMkLst>
        </pc:spChg>
        <pc:picChg chg="add del mod">
          <ac:chgData name="CHARM SUM YU" userId="7e4168baa6d167fb" providerId="LiveId" clId="{BBC23322-F266-4EDA-A7C6-962A723D0818}" dt="2019-05-13T08:43:24.140" v="5990" actId="478"/>
          <ac:picMkLst>
            <pc:docMk/>
            <pc:sldMk cId="2448706352" sldId="273"/>
            <ac:picMk id="3" creationId="{99B39450-B7D3-4763-978C-479B79BE8B54}"/>
          </ac:picMkLst>
        </pc:picChg>
        <pc:picChg chg="add mod">
          <ac:chgData name="CHARM SUM YU" userId="7e4168baa6d167fb" providerId="LiveId" clId="{BBC23322-F266-4EDA-A7C6-962A723D0818}" dt="2019-05-13T08:43:33.517" v="5992" actId="1076"/>
          <ac:picMkLst>
            <pc:docMk/>
            <pc:sldMk cId="2448706352" sldId="273"/>
            <ac:picMk id="8" creationId="{4A100E8E-E1D3-4BA5-A8D5-DC73D9565375}"/>
          </ac:picMkLst>
        </pc:picChg>
        <pc:picChg chg="del">
          <ac:chgData name="CHARM SUM YU" userId="7e4168baa6d167fb" providerId="LiveId" clId="{BBC23322-F266-4EDA-A7C6-962A723D0818}" dt="2019-05-13T08:24:02.104" v="5881" actId="478"/>
          <ac:picMkLst>
            <pc:docMk/>
            <pc:sldMk cId="2448706352" sldId="273"/>
            <ac:picMk id="21" creationId="{2C5269AD-9F85-4008-AAE5-5EC686679B26}"/>
          </ac:picMkLst>
        </pc:picChg>
      </pc:sldChg>
      <pc:sldChg chg="addSp delSp modSp add">
        <pc:chgData name="CHARM SUM YU" userId="7e4168baa6d167fb" providerId="LiveId" clId="{BBC23322-F266-4EDA-A7C6-962A723D0818}" dt="2019-05-13T09:31:51.809" v="7017"/>
        <pc:sldMkLst>
          <pc:docMk/>
          <pc:sldMk cId="4045139523" sldId="274"/>
        </pc:sldMkLst>
        <pc:spChg chg="mod">
          <ac:chgData name="CHARM SUM YU" userId="7e4168baa6d167fb" providerId="LiveId" clId="{BBC23322-F266-4EDA-A7C6-962A723D0818}" dt="2019-05-13T09:13:55.516" v="6063" actId="20577"/>
          <ac:spMkLst>
            <pc:docMk/>
            <pc:sldMk cId="4045139523" sldId="274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3T09:08:16.609" v="6015"/>
          <ac:spMkLst>
            <pc:docMk/>
            <pc:sldMk cId="4045139523" sldId="274"/>
            <ac:spMk id="25" creationId="{7D8A18E4-2026-4247-97A5-BF3CD6CB6CEB}"/>
          </ac:spMkLst>
        </pc:spChg>
        <pc:spChg chg="mod">
          <ac:chgData name="CHARM SUM YU" userId="7e4168baa6d167fb" providerId="LiveId" clId="{BBC23322-F266-4EDA-A7C6-962A723D0818}" dt="2019-05-13T09:09:05.656" v="6033"/>
          <ac:spMkLst>
            <pc:docMk/>
            <pc:sldMk cId="4045139523" sldId="274"/>
            <ac:spMk id="26" creationId="{2EAFF0C4-0372-408B-9521-1C16B61BBA8A}"/>
          </ac:spMkLst>
        </pc:spChg>
        <pc:spChg chg="mod">
          <ac:chgData name="CHARM SUM YU" userId="7e4168baa6d167fb" providerId="LiveId" clId="{BBC23322-F266-4EDA-A7C6-962A723D0818}" dt="2019-05-13T09:09:11.319" v="6037"/>
          <ac:spMkLst>
            <pc:docMk/>
            <pc:sldMk cId="4045139523" sldId="274"/>
            <ac:spMk id="27" creationId="{16E64354-107A-49A9-8FA3-B61BFAA695B3}"/>
          </ac:spMkLst>
        </pc:spChg>
        <pc:spChg chg="mod">
          <ac:chgData name="CHARM SUM YU" userId="7e4168baa6d167fb" providerId="LiveId" clId="{BBC23322-F266-4EDA-A7C6-962A723D0818}" dt="2019-05-13T09:09:18.508" v="6041"/>
          <ac:spMkLst>
            <pc:docMk/>
            <pc:sldMk cId="4045139523" sldId="274"/>
            <ac:spMk id="28" creationId="{F2D66E11-4853-451D-8C5C-16F416510278}"/>
          </ac:spMkLst>
        </pc:spChg>
        <pc:spChg chg="mod">
          <ac:chgData name="CHARM SUM YU" userId="7e4168baa6d167fb" providerId="LiveId" clId="{BBC23322-F266-4EDA-A7C6-962A723D0818}" dt="2019-05-13T09:22:26.359" v="6604" actId="207"/>
          <ac:spMkLst>
            <pc:docMk/>
            <pc:sldMk cId="4045139523" sldId="274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09:28:06.707" v="6889"/>
          <ac:spMkLst>
            <pc:docMk/>
            <pc:sldMk cId="4045139523" sldId="274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09:31:16.669" v="7016" actId="207"/>
          <ac:spMkLst>
            <pc:docMk/>
            <pc:sldMk cId="4045139523" sldId="274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09:31:51.809" v="7017"/>
          <ac:spMkLst>
            <pc:docMk/>
            <pc:sldMk cId="4045139523" sldId="274"/>
            <ac:spMk id="71" creationId="{CA76F789-D638-4311-9701-A784DF2A0D9F}"/>
          </ac:spMkLst>
        </pc:spChg>
        <pc:picChg chg="del">
          <ac:chgData name="CHARM SUM YU" userId="7e4168baa6d167fb" providerId="LiveId" clId="{BBC23322-F266-4EDA-A7C6-962A723D0818}" dt="2019-05-13T09:08:39.598" v="6026" actId="478"/>
          <ac:picMkLst>
            <pc:docMk/>
            <pc:sldMk cId="4045139523" sldId="274"/>
            <ac:picMk id="3" creationId="{65EAE871-6197-40AB-99EE-A31E90C8FF45}"/>
          </ac:picMkLst>
        </pc:picChg>
        <pc:picChg chg="add mod">
          <ac:chgData name="CHARM SUM YU" userId="7e4168baa6d167fb" providerId="LiveId" clId="{BBC23322-F266-4EDA-A7C6-962A723D0818}" dt="2019-05-13T09:08:54.744" v="6029" actId="1076"/>
          <ac:picMkLst>
            <pc:docMk/>
            <pc:sldMk cId="4045139523" sldId="274"/>
            <ac:picMk id="6" creationId="{A857AB6F-1A29-4C39-B474-94D78F12AC17}"/>
          </ac:picMkLst>
        </pc:picChg>
      </pc:sldChg>
      <pc:sldChg chg="addSp delSp modSp add">
        <pc:chgData name="CHARM SUM YU" userId="7e4168baa6d167fb" providerId="LiveId" clId="{BBC23322-F266-4EDA-A7C6-962A723D0818}" dt="2019-05-13T09:39:04.244" v="7107"/>
        <pc:sldMkLst>
          <pc:docMk/>
          <pc:sldMk cId="3972052375" sldId="275"/>
        </pc:sldMkLst>
        <pc:spChg chg="mod">
          <ac:chgData name="CHARM SUM YU" userId="7e4168baa6d167fb" providerId="LiveId" clId="{BBC23322-F266-4EDA-A7C6-962A723D0818}" dt="2019-05-13T09:36:52.056" v="7032" actId="20577"/>
          <ac:spMkLst>
            <pc:docMk/>
            <pc:sldMk cId="3972052375" sldId="275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3T09:38:34.078" v="7093"/>
          <ac:spMkLst>
            <pc:docMk/>
            <pc:sldMk cId="3972052375" sldId="275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09:38:30.204" v="7088"/>
          <ac:spMkLst>
            <pc:docMk/>
            <pc:sldMk cId="3972052375" sldId="275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09:38:22.936" v="7081"/>
          <ac:spMkLst>
            <pc:docMk/>
            <pc:sldMk cId="3972052375" sldId="275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09:39:04.244" v="7107"/>
          <ac:spMkLst>
            <pc:docMk/>
            <pc:sldMk cId="3972052375" sldId="275"/>
            <ac:spMk id="71" creationId="{CA76F789-D638-4311-9701-A784DF2A0D9F}"/>
          </ac:spMkLst>
        </pc:spChg>
        <pc:picChg chg="add mod">
          <ac:chgData name="CHARM SUM YU" userId="7e4168baa6d167fb" providerId="LiveId" clId="{BBC23322-F266-4EDA-A7C6-962A723D0818}" dt="2019-05-13T09:37:10.807" v="7036" actId="1076"/>
          <ac:picMkLst>
            <pc:docMk/>
            <pc:sldMk cId="3972052375" sldId="275"/>
            <ac:picMk id="3" creationId="{F4E4FC54-3D7A-42FD-91F9-6090C942A3B7}"/>
          </ac:picMkLst>
        </pc:picChg>
        <pc:picChg chg="del">
          <ac:chgData name="CHARM SUM YU" userId="7e4168baa6d167fb" providerId="LiveId" clId="{BBC23322-F266-4EDA-A7C6-962A723D0818}" dt="2019-05-13T09:36:54.868" v="7033" actId="478"/>
          <ac:picMkLst>
            <pc:docMk/>
            <pc:sldMk cId="3972052375" sldId="275"/>
            <ac:picMk id="6" creationId="{A857AB6F-1A29-4C39-B474-94D78F12AC17}"/>
          </ac:picMkLst>
        </pc:picChg>
      </pc:sldChg>
      <pc:sldChg chg="modSp add setBg">
        <pc:chgData name="CHARM SUM YU" userId="7e4168baa6d167fb" providerId="LiveId" clId="{BBC23322-F266-4EDA-A7C6-962A723D0818}" dt="2019-05-13T10:18:05.898" v="8120" actId="20577"/>
        <pc:sldMkLst>
          <pc:docMk/>
          <pc:sldMk cId="1250295898" sldId="276"/>
        </pc:sldMkLst>
        <pc:spChg chg="mod">
          <ac:chgData name="CHARM SUM YU" userId="7e4168baa6d167fb" providerId="LiveId" clId="{BBC23322-F266-4EDA-A7C6-962A723D0818}" dt="2019-05-13T09:48:22.114" v="7158" actId="207"/>
          <ac:spMkLst>
            <pc:docMk/>
            <pc:sldMk cId="1250295898" sldId="276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3T10:18:05.898" v="8120" actId="20577"/>
          <ac:spMkLst>
            <pc:docMk/>
            <pc:sldMk cId="1250295898" sldId="276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3T09:51:33.164" v="7178" actId="20577"/>
          <ac:spMkLst>
            <pc:docMk/>
            <pc:sldMk cId="1250295898" sldId="276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3T10:03:19.261" v="7516" actId="207"/>
          <ac:spMkLst>
            <pc:docMk/>
            <pc:sldMk cId="1250295898" sldId="276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09:51:55.076" v="7182"/>
          <ac:spMkLst>
            <pc:docMk/>
            <pc:sldMk cId="1250295898" sldId="276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3T10:14:48.340" v="8101" actId="20577"/>
          <ac:spMkLst>
            <pc:docMk/>
            <pc:sldMk cId="1250295898" sldId="276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09:52:42.746" v="7187" actId="20577"/>
          <ac:spMkLst>
            <pc:docMk/>
            <pc:sldMk cId="1250295898" sldId="276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3T10:11:22.466" v="8070" actId="207"/>
          <ac:spMkLst>
            <pc:docMk/>
            <pc:sldMk cId="1250295898" sldId="276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09:52:59.468" v="7191" actId="20577"/>
          <ac:spMkLst>
            <pc:docMk/>
            <pc:sldMk cId="1250295898" sldId="276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3T10:14:56.161" v="8102" actId="20577"/>
          <ac:spMkLst>
            <pc:docMk/>
            <pc:sldMk cId="1250295898" sldId="276"/>
            <ac:spMk id="71" creationId="{CA76F789-D638-4311-9701-A784DF2A0D9F}"/>
          </ac:spMkLst>
        </pc:spChg>
      </pc:sldChg>
      <pc:sldChg chg="modSp add setBg">
        <pc:chgData name="CHARM SUM YU" userId="7e4168baa6d167fb" providerId="LiveId" clId="{BBC23322-F266-4EDA-A7C6-962A723D0818}" dt="2019-05-13T10:23:53.011" v="8188" actId="20577"/>
        <pc:sldMkLst>
          <pc:docMk/>
          <pc:sldMk cId="2562738451" sldId="277"/>
        </pc:sldMkLst>
        <pc:spChg chg="mod">
          <ac:chgData name="CHARM SUM YU" userId="7e4168baa6d167fb" providerId="LiveId" clId="{BBC23322-F266-4EDA-A7C6-962A723D0818}" dt="2019-05-13T10:18:40.617" v="8129" actId="20577"/>
          <ac:spMkLst>
            <pc:docMk/>
            <pc:sldMk cId="2562738451" sldId="277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3T10:17:58.463" v="8115" actId="6549"/>
          <ac:spMkLst>
            <pc:docMk/>
            <pc:sldMk cId="2562738451" sldId="277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3T10:22:50.197" v="8174" actId="313"/>
          <ac:spMkLst>
            <pc:docMk/>
            <pc:sldMk cId="2562738451" sldId="277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3T10:22:51.119" v="8175" actId="313"/>
          <ac:spMkLst>
            <pc:docMk/>
            <pc:sldMk cId="2562738451" sldId="277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10:22:51.822" v="8176" actId="313"/>
          <ac:spMkLst>
            <pc:docMk/>
            <pc:sldMk cId="2562738451" sldId="277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3T10:23:43.772" v="8186" actId="20577"/>
          <ac:spMkLst>
            <pc:docMk/>
            <pc:sldMk cId="2562738451" sldId="277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10:22:53.837" v="8179" actId="313"/>
          <ac:spMkLst>
            <pc:docMk/>
            <pc:sldMk cId="2562738451" sldId="277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3T10:22:54.556" v="8180" actId="313"/>
          <ac:spMkLst>
            <pc:docMk/>
            <pc:sldMk cId="2562738451" sldId="277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10:22:55.524" v="8181" actId="313"/>
          <ac:spMkLst>
            <pc:docMk/>
            <pc:sldMk cId="2562738451" sldId="277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3T10:23:53.011" v="8188" actId="20577"/>
          <ac:spMkLst>
            <pc:docMk/>
            <pc:sldMk cId="2562738451" sldId="277"/>
            <ac:spMk id="71" creationId="{CA76F789-D638-4311-9701-A784DF2A0D9F}"/>
          </ac:spMkLst>
        </pc:spChg>
      </pc:sldChg>
      <pc:sldChg chg="modSp add setBg">
        <pc:chgData name="CHARM SUM YU" userId="7e4168baa6d167fb" providerId="LiveId" clId="{BBC23322-F266-4EDA-A7C6-962A723D0818}" dt="2019-05-13T11:05:41.480" v="9324" actId="20577"/>
        <pc:sldMkLst>
          <pc:docMk/>
          <pc:sldMk cId="103489651" sldId="278"/>
        </pc:sldMkLst>
        <pc:spChg chg="mod">
          <ac:chgData name="CHARM SUM YU" userId="7e4168baa6d167fb" providerId="LiveId" clId="{BBC23322-F266-4EDA-A7C6-962A723D0818}" dt="2019-05-13T10:40:56.411" v="8241" actId="20577"/>
          <ac:spMkLst>
            <pc:docMk/>
            <pc:sldMk cId="103489651" sldId="278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3T11:05:41.480" v="9324" actId="20577"/>
          <ac:spMkLst>
            <pc:docMk/>
            <pc:sldMk cId="103489651" sldId="278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3T10:46:57.685" v="8375"/>
          <ac:spMkLst>
            <pc:docMk/>
            <pc:sldMk cId="103489651" sldId="278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3T10:57:40.567" v="8979" actId="6549"/>
          <ac:spMkLst>
            <pc:docMk/>
            <pc:sldMk cId="103489651" sldId="278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10:44:49.679" v="8291"/>
          <ac:spMkLst>
            <pc:docMk/>
            <pc:sldMk cId="103489651" sldId="278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3T10:58:05.239" v="8983" actId="6549"/>
          <ac:spMkLst>
            <pc:docMk/>
            <pc:sldMk cId="103489651" sldId="278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11:03:15.558" v="9240" actId="207"/>
          <ac:spMkLst>
            <pc:docMk/>
            <pc:sldMk cId="103489651" sldId="278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11:04:55.425" v="9322" actId="20577"/>
          <ac:spMkLst>
            <pc:docMk/>
            <pc:sldMk cId="103489651" sldId="278"/>
            <ac:spMk id="71" creationId="{CA76F789-D638-4311-9701-A784DF2A0D9F}"/>
          </ac:spMkLst>
        </pc:spChg>
      </pc:sldChg>
      <pc:sldChg chg="modSp add">
        <pc:chgData name="CHARM SUM YU" userId="7e4168baa6d167fb" providerId="LiveId" clId="{BBC23322-F266-4EDA-A7C6-962A723D0818}" dt="2019-05-13T11:12:26.844" v="9391" actId="20577"/>
        <pc:sldMkLst>
          <pc:docMk/>
          <pc:sldMk cId="607510916" sldId="279"/>
        </pc:sldMkLst>
        <pc:spChg chg="mod">
          <ac:chgData name="CHARM SUM YU" userId="7e4168baa6d167fb" providerId="LiveId" clId="{BBC23322-F266-4EDA-A7C6-962A723D0818}" dt="2019-05-13T11:08:00.687" v="9331" actId="20577"/>
          <ac:spMkLst>
            <pc:docMk/>
            <pc:sldMk cId="607510916" sldId="279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3T11:12:26.844" v="9391" actId="20577"/>
          <ac:spMkLst>
            <pc:docMk/>
            <pc:sldMk cId="607510916" sldId="279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3T11:10:02.017" v="9350" actId="313"/>
          <ac:spMkLst>
            <pc:docMk/>
            <pc:sldMk cId="607510916" sldId="279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11:10:30.951" v="9367" actId="313"/>
          <ac:spMkLst>
            <pc:docMk/>
            <pc:sldMk cId="607510916" sldId="279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11:08:43.617" v="9334" actId="313"/>
          <ac:spMkLst>
            <pc:docMk/>
            <pc:sldMk cId="607510916" sldId="279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3T11:10:05.856" v="9361" actId="313"/>
          <ac:spMkLst>
            <pc:docMk/>
            <pc:sldMk cId="607510916" sldId="279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11:09:19.999" v="9345" actId="313"/>
          <ac:spMkLst>
            <pc:docMk/>
            <pc:sldMk cId="607510916" sldId="279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3T11:10:08.293" v="9366" actId="313"/>
          <ac:spMkLst>
            <pc:docMk/>
            <pc:sldMk cId="607510916" sldId="279"/>
            <ac:spMk id="71" creationId="{CA76F789-D638-4311-9701-A784DF2A0D9F}"/>
          </ac:spMkLst>
        </pc:spChg>
      </pc:sldChg>
      <pc:sldChg chg="addSp delSp modSp add">
        <pc:chgData name="CHARM SUM YU" userId="7e4168baa6d167fb" providerId="LiveId" clId="{BBC23322-F266-4EDA-A7C6-962A723D0818}" dt="2019-05-13T12:10:31.157" v="10900"/>
        <pc:sldMkLst>
          <pc:docMk/>
          <pc:sldMk cId="1215112481" sldId="280"/>
        </pc:sldMkLst>
        <pc:spChg chg="mod">
          <ac:chgData name="CHARM SUM YU" userId="7e4168baa6d167fb" providerId="LiveId" clId="{BBC23322-F266-4EDA-A7C6-962A723D0818}" dt="2019-05-13T12:10:31.157" v="10900"/>
          <ac:spMkLst>
            <pc:docMk/>
            <pc:sldMk cId="1215112481" sldId="280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3T11:31:59.640" v="9545" actId="20577"/>
          <ac:spMkLst>
            <pc:docMk/>
            <pc:sldMk cId="1215112481" sldId="280"/>
            <ac:spMk id="17" creationId="{66B61FDB-3321-4506-9037-46B718DAED9D}"/>
          </ac:spMkLst>
        </pc:spChg>
        <pc:spChg chg="add mod">
          <ac:chgData name="CHARM SUM YU" userId="7e4168baa6d167fb" providerId="LiveId" clId="{BBC23322-F266-4EDA-A7C6-962A723D0818}" dt="2019-05-13T11:27:39.380" v="9466" actId="1076"/>
          <ac:spMkLst>
            <pc:docMk/>
            <pc:sldMk cId="1215112481" sldId="280"/>
            <ac:spMk id="19" creationId="{E0002698-FA78-4BDF-8769-DD016C258DDA}"/>
          </ac:spMkLst>
        </pc:spChg>
        <pc:spChg chg="del mod">
          <ac:chgData name="CHARM SUM YU" userId="7e4168baa6d167fb" providerId="LiveId" clId="{BBC23322-F266-4EDA-A7C6-962A723D0818}" dt="2019-05-13T11:27:32.424" v="9464" actId="478"/>
          <ac:spMkLst>
            <pc:docMk/>
            <pc:sldMk cId="1215112481" sldId="280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3T12:01:33.430" v="10789" actId="164"/>
          <ac:spMkLst>
            <pc:docMk/>
            <pc:sldMk cId="1215112481" sldId="280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11:27:47.474" v="9468" actId="20577"/>
          <ac:spMkLst>
            <pc:docMk/>
            <pc:sldMk cId="1215112481" sldId="280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3T12:00:09.851" v="10788" actId="164"/>
          <ac:spMkLst>
            <pc:docMk/>
            <pc:sldMk cId="1215112481" sldId="280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12:10:27.861" v="10898" actId="20577"/>
          <ac:spMkLst>
            <pc:docMk/>
            <pc:sldMk cId="1215112481" sldId="280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3T12:01:41.649" v="10790" actId="164"/>
          <ac:spMkLst>
            <pc:docMk/>
            <pc:sldMk cId="1215112481" sldId="280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11:31:11.955" v="9537" actId="20577"/>
          <ac:spMkLst>
            <pc:docMk/>
            <pc:sldMk cId="1215112481" sldId="280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3T12:01:47.666" v="10791" actId="164"/>
          <ac:spMkLst>
            <pc:docMk/>
            <pc:sldMk cId="1215112481" sldId="280"/>
            <ac:spMk id="71" creationId="{CA76F789-D638-4311-9701-A784DF2A0D9F}"/>
          </ac:spMkLst>
        </pc:spChg>
        <pc:grpChg chg="add mod">
          <ac:chgData name="CHARM SUM YU" userId="7e4168baa6d167fb" providerId="LiveId" clId="{BBC23322-F266-4EDA-A7C6-962A723D0818}" dt="2019-05-13T12:02:23.875" v="10792" actId="1076"/>
          <ac:grpSpMkLst>
            <pc:docMk/>
            <pc:sldMk cId="1215112481" sldId="280"/>
            <ac:grpSpMk id="3" creationId="{6D48D63E-8D71-4000-B1BB-64AA05A3E8F8}"/>
          </ac:grpSpMkLst>
        </pc:grpChg>
        <pc:grpChg chg="add mod">
          <ac:chgData name="CHARM SUM YU" userId="7e4168baa6d167fb" providerId="LiveId" clId="{BBC23322-F266-4EDA-A7C6-962A723D0818}" dt="2019-05-13T12:01:33.430" v="10789" actId="164"/>
          <ac:grpSpMkLst>
            <pc:docMk/>
            <pc:sldMk cId="1215112481" sldId="280"/>
            <ac:grpSpMk id="4" creationId="{50C5B937-5876-437B-956F-47B42C217996}"/>
          </ac:grpSpMkLst>
        </pc:grpChg>
        <pc:grpChg chg="add mod">
          <ac:chgData name="CHARM SUM YU" userId="7e4168baa6d167fb" providerId="LiveId" clId="{BBC23322-F266-4EDA-A7C6-962A723D0818}" dt="2019-05-13T12:01:41.649" v="10790" actId="164"/>
          <ac:grpSpMkLst>
            <pc:docMk/>
            <pc:sldMk cId="1215112481" sldId="280"/>
            <ac:grpSpMk id="5" creationId="{09722DAA-5EDA-4B63-A331-AA9621460EA5}"/>
          </ac:grpSpMkLst>
        </pc:grpChg>
        <pc:grpChg chg="add mod">
          <ac:chgData name="CHARM SUM YU" userId="7e4168baa6d167fb" providerId="LiveId" clId="{BBC23322-F266-4EDA-A7C6-962A723D0818}" dt="2019-05-13T12:01:47.666" v="10791" actId="164"/>
          <ac:grpSpMkLst>
            <pc:docMk/>
            <pc:sldMk cId="1215112481" sldId="280"/>
            <ac:grpSpMk id="6" creationId="{DADE53F5-720C-4AC3-8612-CA0B6AB8B33C}"/>
          </ac:grpSpMkLst>
        </pc:grpChg>
        <pc:picChg chg="mod">
          <ac:chgData name="CHARM SUM YU" userId="7e4168baa6d167fb" providerId="LiveId" clId="{BBC23322-F266-4EDA-A7C6-962A723D0818}" dt="2019-05-13T12:01:33.430" v="10789" actId="164"/>
          <ac:picMkLst>
            <pc:docMk/>
            <pc:sldMk cId="1215112481" sldId="280"/>
            <ac:picMk id="18" creationId="{8D4B8AB7-8940-4C95-8C9A-40EE1B744553}"/>
          </ac:picMkLst>
        </pc:picChg>
        <pc:picChg chg="mod ord">
          <ac:chgData name="CHARM SUM YU" userId="7e4168baa6d167fb" providerId="LiveId" clId="{BBC23322-F266-4EDA-A7C6-962A723D0818}" dt="2019-05-13T12:00:09.851" v="10788" actId="164"/>
          <ac:picMkLst>
            <pc:docMk/>
            <pc:sldMk cId="1215112481" sldId="280"/>
            <ac:picMk id="53" creationId="{8D98873F-AF8A-4A33-A3FE-BF109A5EAEEC}"/>
          </ac:picMkLst>
        </pc:picChg>
        <pc:picChg chg="mod">
          <ac:chgData name="CHARM SUM YU" userId="7e4168baa6d167fb" providerId="LiveId" clId="{BBC23322-F266-4EDA-A7C6-962A723D0818}" dt="2019-05-13T12:01:41.649" v="10790" actId="164"/>
          <ac:picMkLst>
            <pc:docMk/>
            <pc:sldMk cId="1215112481" sldId="280"/>
            <ac:picMk id="57" creationId="{1FE93AF2-EE86-4DB2-8729-AE82F9156F53}"/>
          </ac:picMkLst>
        </pc:picChg>
        <pc:picChg chg="mod">
          <ac:chgData name="CHARM SUM YU" userId="7e4168baa6d167fb" providerId="LiveId" clId="{BBC23322-F266-4EDA-A7C6-962A723D0818}" dt="2019-05-13T12:01:47.666" v="10791" actId="164"/>
          <ac:picMkLst>
            <pc:docMk/>
            <pc:sldMk cId="1215112481" sldId="280"/>
            <ac:picMk id="70" creationId="{7F3B7F6A-4FC3-4698-A677-105CA52E772A}"/>
          </ac:picMkLst>
        </pc:picChg>
      </pc:sldChg>
      <pc:sldChg chg="modSp add">
        <pc:chgData name="CHARM SUM YU" userId="7e4168baa6d167fb" providerId="LiveId" clId="{BBC23322-F266-4EDA-A7C6-962A723D0818}" dt="2019-05-13T12:15:00.070" v="10920" actId="1076"/>
        <pc:sldMkLst>
          <pc:docMk/>
          <pc:sldMk cId="2977576051" sldId="281"/>
        </pc:sldMkLst>
        <pc:spChg chg="mod">
          <ac:chgData name="CHARM SUM YU" userId="7e4168baa6d167fb" providerId="LiveId" clId="{BBC23322-F266-4EDA-A7C6-962A723D0818}" dt="2019-05-13T12:09:02.052" v="10875"/>
          <ac:spMkLst>
            <pc:docMk/>
            <pc:sldMk cId="2977576051" sldId="281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3T12:03:37.392" v="10809" actId="20577"/>
          <ac:spMkLst>
            <pc:docMk/>
            <pc:sldMk cId="2977576051" sldId="281"/>
            <ac:spMk id="17" creationId="{66B61FDB-3321-4506-9037-46B718DAED9D}"/>
          </ac:spMkLst>
        </pc:spChg>
        <pc:spChg chg="mod">
          <ac:chgData name="CHARM SUM YU" userId="7e4168baa6d167fb" providerId="LiveId" clId="{BBC23322-F266-4EDA-A7C6-962A723D0818}" dt="2019-05-13T12:12:42.477" v="10914" actId="20577"/>
          <ac:spMkLst>
            <pc:docMk/>
            <pc:sldMk cId="2977576051" sldId="281"/>
            <ac:spMk id="19" creationId="{E0002698-FA78-4BDF-8769-DD016C258DDA}"/>
          </ac:spMkLst>
        </pc:spChg>
        <pc:spChg chg="mod">
          <ac:chgData name="CHARM SUM YU" userId="7e4168baa6d167fb" providerId="LiveId" clId="{BBC23322-F266-4EDA-A7C6-962A723D0818}" dt="2019-05-13T12:12:29.692" v="10906" actId="313"/>
          <ac:spMkLst>
            <pc:docMk/>
            <pc:sldMk cId="2977576051" sldId="281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12:12:30.629" v="10907" actId="313"/>
          <ac:spMkLst>
            <pc:docMk/>
            <pc:sldMk cId="2977576051" sldId="281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3T12:11:58.744" v="10904" actId="313"/>
          <ac:spMkLst>
            <pc:docMk/>
            <pc:sldMk cId="2977576051" sldId="281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12:12:31.520" v="10908" actId="313"/>
          <ac:spMkLst>
            <pc:docMk/>
            <pc:sldMk cId="2977576051" sldId="281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3T12:12:53.274" v="10918" actId="20577"/>
          <ac:spMkLst>
            <pc:docMk/>
            <pc:sldMk cId="2977576051" sldId="281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12:12:34.260" v="10910" actId="313"/>
          <ac:spMkLst>
            <pc:docMk/>
            <pc:sldMk cId="2977576051" sldId="281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3T12:12:35.260" v="10911" actId="313"/>
          <ac:spMkLst>
            <pc:docMk/>
            <pc:sldMk cId="2977576051" sldId="281"/>
            <ac:spMk id="71" creationId="{CA76F789-D638-4311-9701-A784DF2A0D9F}"/>
          </ac:spMkLst>
        </pc:spChg>
        <pc:grpChg chg="mod">
          <ac:chgData name="CHARM SUM YU" userId="7e4168baa6d167fb" providerId="LiveId" clId="{BBC23322-F266-4EDA-A7C6-962A723D0818}" dt="2019-05-13T12:15:00.070" v="10920" actId="1076"/>
          <ac:grpSpMkLst>
            <pc:docMk/>
            <pc:sldMk cId="2977576051" sldId="281"/>
            <ac:grpSpMk id="5" creationId="{09722DAA-5EDA-4B63-A331-AA9621460EA5}"/>
          </ac:grpSpMkLst>
        </pc:grpChg>
      </pc:sldChg>
      <pc:sldChg chg="modSp add">
        <pc:chgData name="CHARM SUM YU" userId="7e4168baa6d167fb" providerId="LiveId" clId="{BBC23322-F266-4EDA-A7C6-962A723D0818}" dt="2019-05-13T17:05:46.164" v="12141" actId="20577"/>
        <pc:sldMkLst>
          <pc:docMk/>
          <pc:sldMk cId="3899522296" sldId="282"/>
        </pc:sldMkLst>
        <pc:spChg chg="mod">
          <ac:chgData name="CHARM SUM YU" userId="7e4168baa6d167fb" providerId="LiveId" clId="{BBC23322-F266-4EDA-A7C6-962A723D0818}" dt="2019-05-13T16:26:13.264" v="10958" actId="20577"/>
          <ac:spMkLst>
            <pc:docMk/>
            <pc:sldMk cId="3899522296" sldId="282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3T17:02:37.006" v="12134"/>
          <ac:spMkLst>
            <pc:docMk/>
            <pc:sldMk cId="3899522296" sldId="282"/>
            <ac:spMk id="17" creationId="{66B61FDB-3321-4506-9037-46B718DAED9D}"/>
          </ac:spMkLst>
        </pc:spChg>
        <pc:spChg chg="mod">
          <ac:chgData name="CHARM SUM YU" userId="7e4168baa6d167fb" providerId="LiveId" clId="{BBC23322-F266-4EDA-A7C6-962A723D0818}" dt="2019-05-13T16:27:51.551" v="10961" actId="207"/>
          <ac:spMkLst>
            <pc:docMk/>
            <pc:sldMk cId="3899522296" sldId="282"/>
            <ac:spMk id="19" creationId="{E0002698-FA78-4BDF-8769-DD016C258DDA}"/>
          </ac:spMkLst>
        </pc:spChg>
        <pc:spChg chg="mod">
          <ac:chgData name="CHARM SUM YU" userId="7e4168baa6d167fb" providerId="LiveId" clId="{BBC23322-F266-4EDA-A7C6-962A723D0818}" dt="2019-05-13T17:02:55.143" v="12135" actId="20577"/>
          <ac:spMkLst>
            <pc:docMk/>
            <pc:sldMk cId="3899522296" sldId="282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16:34:12.438" v="11454" actId="20577"/>
          <ac:spMkLst>
            <pc:docMk/>
            <pc:sldMk cId="3899522296" sldId="282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3T17:05:05.917" v="12137" actId="20577"/>
          <ac:spMkLst>
            <pc:docMk/>
            <pc:sldMk cId="3899522296" sldId="282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16:42:19.013" v="11648" actId="20577"/>
          <ac:spMkLst>
            <pc:docMk/>
            <pc:sldMk cId="3899522296" sldId="282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3T17:05:16.483" v="12138" actId="20577"/>
          <ac:spMkLst>
            <pc:docMk/>
            <pc:sldMk cId="3899522296" sldId="282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16:57:13.338" v="11957"/>
          <ac:spMkLst>
            <pc:docMk/>
            <pc:sldMk cId="3899522296" sldId="282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3T17:05:46.164" v="12141" actId="20577"/>
          <ac:spMkLst>
            <pc:docMk/>
            <pc:sldMk cId="3899522296" sldId="282"/>
            <ac:spMk id="71" creationId="{CA76F789-D638-4311-9701-A784DF2A0D9F}"/>
          </ac:spMkLst>
        </pc:spChg>
      </pc:sldChg>
      <pc:sldChg chg="modSp add">
        <pc:chgData name="CHARM SUM YU" userId="7e4168baa6d167fb" providerId="LiveId" clId="{BBC23322-F266-4EDA-A7C6-962A723D0818}" dt="2019-05-13T18:34:20.585" v="13559" actId="20577"/>
        <pc:sldMkLst>
          <pc:docMk/>
          <pc:sldMk cId="1480666905" sldId="283"/>
        </pc:sldMkLst>
        <pc:spChg chg="mod">
          <ac:chgData name="CHARM SUM YU" userId="7e4168baa6d167fb" providerId="LiveId" clId="{BBC23322-F266-4EDA-A7C6-962A723D0818}" dt="2019-05-13T17:12:18.367" v="12181" actId="313"/>
          <ac:spMkLst>
            <pc:docMk/>
            <pc:sldMk cId="1480666905" sldId="283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3T18:34:20.585" v="13559" actId="20577"/>
          <ac:spMkLst>
            <pc:docMk/>
            <pc:sldMk cId="1480666905" sldId="283"/>
            <ac:spMk id="17" creationId="{66B61FDB-3321-4506-9037-46B718DAED9D}"/>
          </ac:spMkLst>
        </pc:spChg>
        <pc:spChg chg="mod">
          <ac:chgData name="CHARM SUM YU" userId="7e4168baa6d167fb" providerId="LiveId" clId="{BBC23322-F266-4EDA-A7C6-962A723D0818}" dt="2019-05-13T17:12:23.807" v="12189" actId="313"/>
          <ac:spMkLst>
            <pc:docMk/>
            <pc:sldMk cId="1480666905" sldId="283"/>
            <ac:spMk id="19" creationId="{E0002698-FA78-4BDF-8769-DD016C258DDA}"/>
          </ac:spMkLst>
        </pc:spChg>
        <pc:spChg chg="mod">
          <ac:chgData name="CHARM SUM YU" userId="7e4168baa6d167fb" providerId="LiveId" clId="{BBC23322-F266-4EDA-A7C6-962A723D0818}" dt="2019-05-13T17:10:05.977" v="12154" actId="313"/>
          <ac:spMkLst>
            <pc:docMk/>
            <pc:sldMk cId="1480666905" sldId="283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17:12:18.851" v="12182" actId="313"/>
          <ac:spMkLst>
            <pc:docMk/>
            <pc:sldMk cId="1480666905" sldId="283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3T17:12:19.382" v="12183" actId="313"/>
          <ac:spMkLst>
            <pc:docMk/>
            <pc:sldMk cId="1480666905" sldId="283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17:12:19.898" v="12184" actId="313"/>
          <ac:spMkLst>
            <pc:docMk/>
            <pc:sldMk cId="1480666905" sldId="283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3T17:12:20.522" v="12185" actId="313"/>
          <ac:spMkLst>
            <pc:docMk/>
            <pc:sldMk cId="1480666905" sldId="283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17:12:21.291" v="12186" actId="313"/>
          <ac:spMkLst>
            <pc:docMk/>
            <pc:sldMk cId="1480666905" sldId="283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3T17:12:23.119" v="12188" actId="313"/>
          <ac:spMkLst>
            <pc:docMk/>
            <pc:sldMk cId="1480666905" sldId="283"/>
            <ac:spMk id="71" creationId="{CA76F789-D638-4311-9701-A784DF2A0D9F}"/>
          </ac:spMkLst>
        </pc:spChg>
      </pc:sldChg>
      <pc:sldChg chg="modSp add">
        <pc:chgData name="CHARM SUM YU" userId="7e4168baa6d167fb" providerId="LiveId" clId="{BBC23322-F266-4EDA-A7C6-962A723D0818}" dt="2019-05-13T18:07:56.463" v="13437"/>
        <pc:sldMkLst>
          <pc:docMk/>
          <pc:sldMk cId="533016264" sldId="284"/>
        </pc:sldMkLst>
        <pc:spChg chg="mod">
          <ac:chgData name="CHARM SUM YU" userId="7e4168baa6d167fb" providerId="LiveId" clId="{BBC23322-F266-4EDA-A7C6-962A723D0818}" dt="2019-05-13T18:02:08.353" v="13088"/>
          <ac:spMkLst>
            <pc:docMk/>
            <pc:sldMk cId="533016264" sldId="284"/>
            <ac:spMk id="17" creationId="{66B61FDB-3321-4506-9037-46B718DAED9D}"/>
          </ac:spMkLst>
        </pc:spChg>
        <pc:spChg chg="mod">
          <ac:chgData name="CHARM SUM YU" userId="7e4168baa6d167fb" providerId="LiveId" clId="{BBC23322-F266-4EDA-A7C6-962A723D0818}" dt="2019-05-13T17:46:47.012" v="12265" actId="20577"/>
          <ac:spMkLst>
            <pc:docMk/>
            <pc:sldMk cId="533016264" sldId="284"/>
            <ac:spMk id="19" creationId="{E0002698-FA78-4BDF-8769-DD016C258DDA}"/>
          </ac:spMkLst>
        </pc:spChg>
        <pc:spChg chg="mod">
          <ac:chgData name="CHARM SUM YU" userId="7e4168baa6d167fb" providerId="LiveId" clId="{BBC23322-F266-4EDA-A7C6-962A723D0818}" dt="2019-05-13T17:54:51.007" v="12857" actId="207"/>
          <ac:spMkLst>
            <pc:docMk/>
            <pc:sldMk cId="533016264" sldId="284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17:59:35.666" v="13053" actId="207"/>
          <ac:spMkLst>
            <pc:docMk/>
            <pc:sldMk cId="533016264" sldId="284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18:05:02.461" v="13332"/>
          <ac:spMkLst>
            <pc:docMk/>
            <pc:sldMk cId="533016264" sldId="284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18:07:56.463" v="13437"/>
          <ac:spMkLst>
            <pc:docMk/>
            <pc:sldMk cId="533016264" sldId="284"/>
            <ac:spMk id="71" creationId="{CA76F789-D638-4311-9701-A784DF2A0D9F}"/>
          </ac:spMkLst>
        </pc:spChg>
      </pc:sldChg>
      <pc:sldChg chg="modSp add">
        <pc:chgData name="CHARM SUM YU" userId="7e4168baa6d167fb" providerId="LiveId" clId="{BBC23322-F266-4EDA-A7C6-962A723D0818}" dt="2019-05-13T18:20:54.318" v="13509" actId="20577"/>
        <pc:sldMkLst>
          <pc:docMk/>
          <pc:sldMk cId="3868803079" sldId="285"/>
        </pc:sldMkLst>
        <pc:spChg chg="mod">
          <ac:chgData name="CHARM SUM YU" userId="7e4168baa6d167fb" providerId="LiveId" clId="{BBC23322-F266-4EDA-A7C6-962A723D0818}" dt="2019-05-13T18:14:14.757" v="13451" actId="313"/>
          <ac:spMkLst>
            <pc:docMk/>
            <pc:sldMk cId="3868803079" sldId="285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3T18:20:42.467" v="13501" actId="20577"/>
          <ac:spMkLst>
            <pc:docMk/>
            <pc:sldMk cId="3868803079" sldId="285"/>
            <ac:spMk id="17" creationId="{66B61FDB-3321-4506-9037-46B718DAED9D}"/>
          </ac:spMkLst>
        </pc:spChg>
        <pc:spChg chg="mod">
          <ac:chgData name="CHARM SUM YU" userId="7e4168baa6d167fb" providerId="LiveId" clId="{BBC23322-F266-4EDA-A7C6-962A723D0818}" dt="2019-05-13T18:18:38.898" v="13486" actId="20577"/>
          <ac:spMkLst>
            <pc:docMk/>
            <pc:sldMk cId="3868803079" sldId="285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18:14:16.963" v="13453" actId="313"/>
          <ac:spMkLst>
            <pc:docMk/>
            <pc:sldMk cId="3868803079" sldId="285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3T18:20:10.680" v="13499" actId="207"/>
          <ac:spMkLst>
            <pc:docMk/>
            <pc:sldMk cId="3868803079" sldId="285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18:14:19.869" v="13455" actId="313"/>
          <ac:spMkLst>
            <pc:docMk/>
            <pc:sldMk cId="3868803079" sldId="285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3T18:20:54.318" v="13509" actId="20577"/>
          <ac:spMkLst>
            <pc:docMk/>
            <pc:sldMk cId="3868803079" sldId="285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18:14:22.462" v="13457" actId="313"/>
          <ac:spMkLst>
            <pc:docMk/>
            <pc:sldMk cId="3868803079" sldId="285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3T18:20:51.521" v="13505" actId="27636"/>
          <ac:spMkLst>
            <pc:docMk/>
            <pc:sldMk cId="3868803079" sldId="285"/>
            <ac:spMk id="71" creationId="{CA76F789-D638-4311-9701-A784DF2A0D9F}"/>
          </ac:spMkLst>
        </pc:spChg>
      </pc:sldChg>
      <pc:sldChg chg="modSp add">
        <pc:chgData name="CHARM SUM YU" userId="7e4168baa6d167fb" providerId="LiveId" clId="{BBC23322-F266-4EDA-A7C6-962A723D0818}" dt="2019-05-13T21:21:24.233" v="14522" actId="313"/>
        <pc:sldMkLst>
          <pc:docMk/>
          <pc:sldMk cId="857605653" sldId="286"/>
        </pc:sldMkLst>
        <pc:spChg chg="mod">
          <ac:chgData name="CHARM SUM YU" userId="7e4168baa6d167fb" providerId="LiveId" clId="{BBC23322-F266-4EDA-A7C6-962A723D0818}" dt="2019-05-13T21:21:24.233" v="14522" actId="313"/>
          <ac:spMkLst>
            <pc:docMk/>
            <pc:sldMk cId="857605653" sldId="286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3T18:33:58.066" v="13553" actId="20577"/>
          <ac:spMkLst>
            <pc:docMk/>
            <pc:sldMk cId="857605653" sldId="286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3T21:21:23.354" v="14521" actId="313"/>
          <ac:spMkLst>
            <pc:docMk/>
            <pc:sldMk cId="857605653" sldId="286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3T20:52:59.201" v="14216" actId="27636"/>
          <ac:spMkLst>
            <pc:docMk/>
            <pc:sldMk cId="857605653" sldId="286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18:35:53.088" v="13570" actId="20577"/>
          <ac:spMkLst>
            <pc:docMk/>
            <pc:sldMk cId="857605653" sldId="286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3T21:07:46.299" v="14380" actId="207"/>
          <ac:spMkLst>
            <pc:docMk/>
            <pc:sldMk cId="857605653" sldId="286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18:36:53.904" v="13575" actId="20577"/>
          <ac:spMkLst>
            <pc:docMk/>
            <pc:sldMk cId="857605653" sldId="286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3T21:10:16.959" v="14381"/>
          <ac:spMkLst>
            <pc:docMk/>
            <pc:sldMk cId="857605653" sldId="286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18:37:28.615" v="13578"/>
          <ac:spMkLst>
            <pc:docMk/>
            <pc:sldMk cId="857605653" sldId="286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3T21:15:10.754" v="14492" actId="6549"/>
          <ac:spMkLst>
            <pc:docMk/>
            <pc:sldMk cId="857605653" sldId="286"/>
            <ac:spMk id="71" creationId="{CA76F789-D638-4311-9701-A784DF2A0D9F}"/>
          </ac:spMkLst>
        </pc:spChg>
      </pc:sldChg>
      <pc:sldChg chg="modSp add">
        <pc:chgData name="CHARM SUM YU" userId="7e4168baa6d167fb" providerId="LiveId" clId="{BBC23322-F266-4EDA-A7C6-962A723D0818}" dt="2019-05-15T17:26:44.927" v="23747" actId="20577"/>
        <pc:sldMkLst>
          <pc:docMk/>
          <pc:sldMk cId="161208048" sldId="287"/>
        </pc:sldMkLst>
        <pc:spChg chg="mod">
          <ac:chgData name="CHARM SUM YU" userId="7e4168baa6d167fb" providerId="LiveId" clId="{BBC23322-F266-4EDA-A7C6-962A723D0818}" dt="2019-05-13T21:21:17.969" v="14514" actId="313"/>
          <ac:spMkLst>
            <pc:docMk/>
            <pc:sldMk cId="161208048" sldId="287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5T17:26:44.927" v="23747" actId="20577"/>
          <ac:spMkLst>
            <pc:docMk/>
            <pc:sldMk cId="161208048" sldId="287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3T21:21:18.584" v="14515" actId="313"/>
          <ac:spMkLst>
            <pc:docMk/>
            <pc:sldMk cId="161208048" sldId="287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3T21:20:40.217" v="14507" actId="313"/>
          <ac:spMkLst>
            <pc:docMk/>
            <pc:sldMk cId="161208048" sldId="287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21:21:19.023" v="14516" actId="313"/>
          <ac:spMkLst>
            <pc:docMk/>
            <pc:sldMk cId="161208048" sldId="287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3T21:20:41.407" v="14509" actId="313"/>
          <ac:spMkLst>
            <pc:docMk/>
            <pc:sldMk cId="161208048" sldId="287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21:21:19.455" v="14517" actId="313"/>
          <ac:spMkLst>
            <pc:docMk/>
            <pc:sldMk cId="161208048" sldId="287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3T21:20:42.688" v="14511" actId="313"/>
          <ac:spMkLst>
            <pc:docMk/>
            <pc:sldMk cId="161208048" sldId="287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21:21:19.951" v="14518" actId="313"/>
          <ac:spMkLst>
            <pc:docMk/>
            <pc:sldMk cId="161208048" sldId="287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3T21:20:45.752" v="14513" actId="313"/>
          <ac:spMkLst>
            <pc:docMk/>
            <pc:sldMk cId="161208048" sldId="287"/>
            <ac:spMk id="71" creationId="{CA76F789-D638-4311-9701-A784DF2A0D9F}"/>
          </ac:spMkLst>
        </pc:spChg>
      </pc:sldChg>
      <pc:sldChg chg="modSp add">
        <pc:chgData name="CHARM SUM YU" userId="7e4168baa6d167fb" providerId="LiveId" clId="{BBC23322-F266-4EDA-A7C6-962A723D0818}" dt="2019-05-15T01:00:52.783" v="15850" actId="1076"/>
        <pc:sldMkLst>
          <pc:docMk/>
          <pc:sldMk cId="1452605919" sldId="288"/>
        </pc:sldMkLst>
        <pc:spChg chg="mod">
          <ac:chgData name="CHARM SUM YU" userId="7e4168baa6d167fb" providerId="LiveId" clId="{BBC23322-F266-4EDA-A7C6-962A723D0818}" dt="2019-05-15T00:47:08.463" v="15544" actId="20577"/>
          <ac:spMkLst>
            <pc:docMk/>
            <pc:sldMk cId="1452605919" sldId="288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00:43:21.012" v="15519" actId="20577"/>
          <ac:spMkLst>
            <pc:docMk/>
            <pc:sldMk cId="1452605919" sldId="288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5T00:55:46.108" v="15843" actId="207"/>
          <ac:spMkLst>
            <pc:docMk/>
            <pc:sldMk cId="1452605919" sldId="288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00:56:11.194" v="15846" actId="207"/>
          <ac:spMkLst>
            <pc:docMk/>
            <pc:sldMk cId="1452605919" sldId="288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00:56:23.353" v="15848" actId="207"/>
          <ac:spMkLst>
            <pc:docMk/>
            <pc:sldMk cId="1452605919" sldId="288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00:56:38.103" v="15849" actId="207"/>
          <ac:spMkLst>
            <pc:docMk/>
            <pc:sldMk cId="1452605919" sldId="288"/>
            <ac:spMk id="71" creationId="{CA76F789-D638-4311-9701-A784DF2A0D9F}"/>
          </ac:spMkLst>
        </pc:spChg>
        <pc:grpChg chg="mod">
          <ac:chgData name="CHARM SUM YU" userId="7e4168baa6d167fb" providerId="LiveId" clId="{BBC23322-F266-4EDA-A7C6-962A723D0818}" dt="2019-05-15T01:00:52.783" v="15850" actId="1076"/>
          <ac:grpSpMkLst>
            <pc:docMk/>
            <pc:sldMk cId="1452605919" sldId="288"/>
            <ac:grpSpMk id="9" creationId="{1A9D3D13-D510-41E2-9376-F6C623C65023}"/>
          </ac:grpSpMkLst>
        </pc:grpChg>
      </pc:sldChg>
      <pc:sldChg chg="modSp add">
        <pc:chgData name="CHARM SUM YU" userId="7e4168baa6d167fb" providerId="LiveId" clId="{BBC23322-F266-4EDA-A7C6-962A723D0818}" dt="2019-05-15T01:07:55.477" v="15890"/>
        <pc:sldMkLst>
          <pc:docMk/>
          <pc:sldMk cId="3915270908" sldId="289"/>
        </pc:sldMkLst>
        <pc:spChg chg="mod">
          <ac:chgData name="CHARM SUM YU" userId="7e4168baa6d167fb" providerId="LiveId" clId="{BBC23322-F266-4EDA-A7C6-962A723D0818}" dt="2019-05-15T01:02:03.065" v="15854"/>
          <ac:spMkLst>
            <pc:docMk/>
            <pc:sldMk cId="3915270908" sldId="289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5T01:07:44.116" v="15889" actId="20577"/>
          <ac:spMkLst>
            <pc:docMk/>
            <pc:sldMk cId="3915270908" sldId="289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01:05:08.207" v="15876"/>
          <ac:spMkLst>
            <pc:docMk/>
            <pc:sldMk cId="3915270908" sldId="289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5T01:03:04.167" v="15863" actId="20577"/>
          <ac:spMkLst>
            <pc:docMk/>
            <pc:sldMk cId="3915270908" sldId="289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01:07:55.477" v="15890"/>
          <ac:spMkLst>
            <pc:docMk/>
            <pc:sldMk cId="3915270908" sldId="289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01:03:12.260" v="15871" actId="20577"/>
          <ac:spMkLst>
            <pc:docMk/>
            <pc:sldMk cId="3915270908" sldId="289"/>
            <ac:spMk id="71" creationId="{CA76F789-D638-4311-9701-A784DF2A0D9F}"/>
          </ac:spMkLst>
        </pc:spChg>
      </pc:sldChg>
      <pc:sldChg chg="addSp delSp modSp add">
        <pc:chgData name="CHARM SUM YU" userId="7e4168baa6d167fb" providerId="LiveId" clId="{BBC23322-F266-4EDA-A7C6-962A723D0818}" dt="2019-05-15T02:02:21.328" v="16735" actId="27636"/>
        <pc:sldMkLst>
          <pc:docMk/>
          <pc:sldMk cId="1239659778" sldId="290"/>
        </pc:sldMkLst>
        <pc:spChg chg="mod">
          <ac:chgData name="CHARM SUM YU" userId="7e4168baa6d167fb" providerId="LiveId" clId="{BBC23322-F266-4EDA-A7C6-962A723D0818}" dt="2019-05-15T01:19:20.052" v="15949" actId="20577"/>
          <ac:spMkLst>
            <pc:docMk/>
            <pc:sldMk cId="1239659778" sldId="290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5T01:35:03.196" v="16317" actId="20577"/>
          <ac:spMkLst>
            <pc:docMk/>
            <pc:sldMk cId="1239659778" sldId="290"/>
            <ac:spMk id="20" creationId="{FCFE9C82-26AA-4067-B604-41DD73FCFFB4}"/>
          </ac:spMkLst>
        </pc:spChg>
        <pc:spChg chg="mod topLvl">
          <ac:chgData name="CHARM SUM YU" userId="7e4168baa6d167fb" providerId="LiveId" clId="{BBC23322-F266-4EDA-A7C6-962A723D0818}" dt="2019-05-15T01:41:33.739" v="16617"/>
          <ac:spMkLst>
            <pc:docMk/>
            <pc:sldMk cId="1239659778" sldId="290"/>
            <ac:spMk id="21" creationId="{1174785C-F851-4EF3-AE8A-CA883F2B480B}"/>
          </ac:spMkLst>
        </pc:spChg>
        <pc:spChg chg="mod">
          <ac:chgData name="CHARM SUM YU" userId="7e4168baa6d167fb" providerId="LiveId" clId="{BBC23322-F266-4EDA-A7C6-962A723D0818}" dt="2019-05-15T01:19:52.835" v="15952" actId="207"/>
          <ac:spMkLst>
            <pc:docMk/>
            <pc:sldMk cId="1239659778" sldId="290"/>
            <ac:spMk id="35" creationId="{D68C0933-6980-4908-A3F0-1EAD323C7D2F}"/>
          </ac:spMkLst>
        </pc:spChg>
        <pc:spChg chg="mod topLvl">
          <ac:chgData name="CHARM SUM YU" userId="7e4168baa6d167fb" providerId="LiveId" clId="{BBC23322-F266-4EDA-A7C6-962A723D0818}" dt="2019-05-15T01:34:08.416" v="16295" actId="164"/>
          <ac:spMkLst>
            <pc:docMk/>
            <pc:sldMk cId="1239659778" sldId="290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01:41:31.443" v="16616"/>
          <ac:spMkLst>
            <pc:docMk/>
            <pc:sldMk cId="1239659778" sldId="290"/>
            <ac:spMk id="46" creationId="{0C2933D9-6F1E-467D-8C2D-B6DB7FEDE866}"/>
          </ac:spMkLst>
        </pc:spChg>
        <pc:spChg chg="mod">
          <ac:chgData name="CHARM SUM YU" userId="7e4168baa6d167fb" providerId="LiveId" clId="{BBC23322-F266-4EDA-A7C6-962A723D0818}" dt="2019-05-15T01:40:42.313" v="16609"/>
          <ac:spMkLst>
            <pc:docMk/>
            <pc:sldMk cId="1239659778" sldId="290"/>
            <ac:spMk id="48" creationId="{5B8C0951-EB1E-44BF-B1E5-6FA7E11E3B9C}"/>
          </ac:spMkLst>
        </pc:spChg>
        <pc:spChg chg="mod">
          <ac:chgData name="CHARM SUM YU" userId="7e4168baa6d167fb" providerId="LiveId" clId="{BBC23322-F266-4EDA-A7C6-962A723D0818}" dt="2019-05-15T01:20:00.084" v="15954" actId="207"/>
          <ac:spMkLst>
            <pc:docMk/>
            <pc:sldMk cId="1239659778" sldId="290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5T01:41:24.328" v="16614"/>
          <ac:spMkLst>
            <pc:docMk/>
            <pc:sldMk cId="1239659778" sldId="290"/>
            <ac:spMk id="53" creationId="{4956C49F-4FF5-4774-8162-4B9AA0AD92E9}"/>
          </ac:spMkLst>
        </pc:spChg>
        <pc:spChg chg="mod">
          <ac:chgData name="CHARM SUM YU" userId="7e4168baa6d167fb" providerId="LiveId" clId="{BBC23322-F266-4EDA-A7C6-962A723D0818}" dt="2019-05-15T01:50:35.908" v="16693" actId="27636"/>
          <ac:spMkLst>
            <pc:docMk/>
            <pc:sldMk cId="1239659778" sldId="290"/>
            <ac:spMk id="55" creationId="{34258233-9F24-411B-8F24-B934CBAA63FB}"/>
          </ac:spMkLst>
        </pc:spChg>
        <pc:spChg chg="mod">
          <ac:chgData name="CHARM SUM YU" userId="7e4168baa6d167fb" providerId="LiveId" clId="{BBC23322-F266-4EDA-A7C6-962A723D0818}" dt="2019-05-15T01:20:07.947" v="15956" actId="207"/>
          <ac:spMkLst>
            <pc:docMk/>
            <pc:sldMk cId="1239659778" sldId="290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5T01:46:49.748" v="16645"/>
          <ac:spMkLst>
            <pc:docMk/>
            <pc:sldMk cId="1239659778" sldId="290"/>
            <ac:spMk id="60" creationId="{3F1048D8-8AC6-4255-8BB5-60614A244694}"/>
          </ac:spMkLst>
        </pc:spChg>
        <pc:spChg chg="mod">
          <ac:chgData name="CHARM SUM YU" userId="7e4168baa6d167fb" providerId="LiveId" clId="{BBC23322-F266-4EDA-A7C6-962A723D0818}" dt="2019-05-15T02:02:21.328" v="16735" actId="27636"/>
          <ac:spMkLst>
            <pc:docMk/>
            <pc:sldMk cId="1239659778" sldId="290"/>
            <ac:spMk id="62" creationId="{D14B7DA2-AE23-4040-925F-EB7D3A16AFD6}"/>
          </ac:spMkLst>
        </pc:spChg>
        <pc:spChg chg="mod">
          <ac:chgData name="CHARM SUM YU" userId="7e4168baa6d167fb" providerId="LiveId" clId="{BBC23322-F266-4EDA-A7C6-962A723D0818}" dt="2019-05-15T01:20:16.291" v="15959" actId="207"/>
          <ac:spMkLst>
            <pc:docMk/>
            <pc:sldMk cId="1239659778" sldId="290"/>
            <ac:spMk id="65" creationId="{8D9B6C09-8275-4425-98DF-A790DFB0DF46}"/>
          </ac:spMkLst>
        </pc:spChg>
        <pc:grpChg chg="add mod">
          <ac:chgData name="CHARM SUM YU" userId="7e4168baa6d167fb" providerId="LiveId" clId="{BBC23322-F266-4EDA-A7C6-962A723D0818}" dt="2019-05-15T01:34:08.416" v="16295" actId="164"/>
          <ac:grpSpMkLst>
            <pc:docMk/>
            <pc:sldMk cId="1239659778" sldId="290"/>
            <ac:grpSpMk id="5" creationId="{82A89F3D-305F-4C31-9DD6-1DC6D21818A9}"/>
          </ac:grpSpMkLst>
        </pc:grpChg>
        <pc:grpChg chg="del mod">
          <ac:chgData name="CHARM SUM YU" userId="7e4168baa6d167fb" providerId="LiveId" clId="{BBC23322-F266-4EDA-A7C6-962A723D0818}" dt="2019-05-15T01:22:36.009" v="15963" actId="165"/>
          <ac:grpSpMkLst>
            <pc:docMk/>
            <pc:sldMk cId="1239659778" sldId="290"/>
            <ac:grpSpMk id="8" creationId="{80F96EC3-9974-4DDA-B0F8-F50110C2C65B}"/>
          </ac:grpSpMkLst>
        </pc:grpChg>
        <pc:grpChg chg="del">
          <ac:chgData name="CHARM SUM YU" userId="7e4168baa6d167fb" providerId="LiveId" clId="{BBC23322-F266-4EDA-A7C6-962A723D0818}" dt="2019-05-15T01:34:16.166" v="16296" actId="478"/>
          <ac:grpSpMkLst>
            <pc:docMk/>
            <pc:sldMk cId="1239659778" sldId="290"/>
            <ac:grpSpMk id="26" creationId="{1AA91567-1373-4F1E-A791-3752075F94F4}"/>
          </ac:grpSpMkLst>
        </pc:grpChg>
        <pc:grpChg chg="del">
          <ac:chgData name="CHARM SUM YU" userId="7e4168baa6d167fb" providerId="LiveId" clId="{BBC23322-F266-4EDA-A7C6-962A723D0818}" dt="2019-05-15T01:34:24.680" v="16298" actId="478"/>
          <ac:grpSpMkLst>
            <pc:docMk/>
            <pc:sldMk cId="1239659778" sldId="290"/>
            <ac:grpSpMk id="31" creationId="{ABE87A8C-6921-42EA-8BC6-F68FA4DF75B5}"/>
          </ac:grpSpMkLst>
        </pc:grpChg>
        <pc:grpChg chg="del">
          <ac:chgData name="CHARM SUM YU" userId="7e4168baa6d167fb" providerId="LiveId" clId="{BBC23322-F266-4EDA-A7C6-962A723D0818}" dt="2019-05-15T01:34:18.993" v="16297" actId="478"/>
          <ac:grpSpMkLst>
            <pc:docMk/>
            <pc:sldMk cId="1239659778" sldId="290"/>
            <ac:grpSpMk id="37" creationId="{35DF196B-6B16-4FF2-9C52-DB99C5EC699E}"/>
          </ac:grpSpMkLst>
        </pc:grpChg>
        <pc:grpChg chg="add mod">
          <ac:chgData name="CHARM SUM YU" userId="7e4168baa6d167fb" providerId="LiveId" clId="{BBC23322-F266-4EDA-A7C6-962A723D0818}" dt="2019-05-15T01:34:32.237" v="16300" actId="1076"/>
          <ac:grpSpMkLst>
            <pc:docMk/>
            <pc:sldMk cId="1239659778" sldId="290"/>
            <ac:grpSpMk id="44" creationId="{A90BB8B8-104F-4D02-8645-1FF8DF8BF32F}"/>
          </ac:grpSpMkLst>
        </pc:grpChg>
        <pc:grpChg chg="add mod">
          <ac:chgData name="CHARM SUM YU" userId="7e4168baa6d167fb" providerId="LiveId" clId="{BBC23322-F266-4EDA-A7C6-962A723D0818}" dt="2019-05-15T01:34:37.728" v="16302" actId="1076"/>
          <ac:grpSpMkLst>
            <pc:docMk/>
            <pc:sldMk cId="1239659778" sldId="290"/>
            <ac:grpSpMk id="51" creationId="{6349E609-C839-4467-A50F-B71107D1809E}"/>
          </ac:grpSpMkLst>
        </pc:grpChg>
        <pc:grpChg chg="add mod">
          <ac:chgData name="CHARM SUM YU" userId="7e4168baa6d167fb" providerId="LiveId" clId="{BBC23322-F266-4EDA-A7C6-962A723D0818}" dt="2019-05-15T01:34:41.586" v="16304" actId="1076"/>
          <ac:grpSpMkLst>
            <pc:docMk/>
            <pc:sldMk cId="1239659778" sldId="290"/>
            <ac:grpSpMk id="58" creationId="{EE7F0235-E010-4A15-BC4C-89A46F348633}"/>
          </ac:grpSpMkLst>
        </pc:grpChg>
        <pc:picChg chg="add mod">
          <ac:chgData name="CHARM SUM YU" userId="7e4168baa6d167fb" providerId="LiveId" clId="{BBC23322-F266-4EDA-A7C6-962A723D0818}" dt="2019-05-15T01:18:50.400" v="15946" actId="1076"/>
          <ac:picMkLst>
            <pc:docMk/>
            <pc:sldMk cId="1239659778" sldId="290"/>
            <ac:picMk id="4" creationId="{8EFDBAA3-D4B5-4CDE-9128-608BCD8EB5E1}"/>
          </ac:picMkLst>
        </pc:picChg>
        <pc:picChg chg="mod topLvl">
          <ac:chgData name="CHARM SUM YU" userId="7e4168baa6d167fb" providerId="LiveId" clId="{BBC23322-F266-4EDA-A7C6-962A723D0818}" dt="2019-05-15T01:34:08.416" v="16295" actId="164"/>
          <ac:picMkLst>
            <pc:docMk/>
            <pc:sldMk cId="1239659778" sldId="290"/>
            <ac:picMk id="18" creationId="{8D4B8AB7-8940-4C95-8C9A-40EE1B744553}"/>
          </ac:picMkLst>
        </pc:picChg>
        <pc:picChg chg="mod topLvl">
          <ac:chgData name="CHARM SUM YU" userId="7e4168baa6d167fb" providerId="LiveId" clId="{BBC23322-F266-4EDA-A7C6-962A723D0818}" dt="2019-05-15T01:34:08.416" v="16295" actId="164"/>
          <ac:picMkLst>
            <pc:docMk/>
            <pc:sldMk cId="1239659778" sldId="290"/>
            <ac:picMk id="23" creationId="{031B2BE9-6C74-495B-A2CD-BDC256AF9E49}"/>
          </ac:picMkLst>
        </pc:picChg>
        <pc:picChg chg="add mod">
          <ac:chgData name="CHARM SUM YU" userId="7e4168baa6d167fb" providerId="LiveId" clId="{BBC23322-F266-4EDA-A7C6-962A723D0818}" dt="2019-05-15T01:34:08.416" v="16295" actId="164"/>
          <ac:picMkLst>
            <pc:docMk/>
            <pc:sldMk cId="1239659778" sldId="290"/>
            <ac:picMk id="43" creationId="{C03A0110-C024-4BFC-9340-BCF5B90AF283}"/>
          </ac:picMkLst>
        </pc:picChg>
        <pc:picChg chg="add mod">
          <ac:chgData name="CHARM SUM YU" userId="7e4168baa6d167fb" providerId="LiveId" clId="{BBC23322-F266-4EDA-A7C6-962A723D0818}" dt="2019-05-15T01:45:56.464" v="16640" actId="1035"/>
          <ac:picMkLst>
            <pc:docMk/>
            <pc:sldMk cId="1239659778" sldId="290"/>
            <ac:picMk id="64" creationId="{B1210C9C-4B21-4127-95F0-243077A2BDC4}"/>
          </ac:picMkLst>
        </pc:picChg>
      </pc:sldChg>
      <pc:sldChg chg="add del">
        <pc:chgData name="CHARM SUM YU" userId="7e4168baa6d167fb" providerId="LiveId" clId="{BBC23322-F266-4EDA-A7C6-962A723D0818}" dt="2019-05-15T01:22:18.615" v="15961"/>
        <pc:sldMkLst>
          <pc:docMk/>
          <pc:sldMk cId="418277233" sldId="291"/>
        </pc:sldMkLst>
      </pc:sldChg>
      <pc:sldChg chg="addSp delSp modSp add">
        <pc:chgData name="CHARM SUM YU" userId="7e4168baa6d167fb" providerId="LiveId" clId="{BBC23322-F266-4EDA-A7C6-962A723D0818}" dt="2019-05-15T17:27:43.963" v="23748" actId="20577"/>
        <pc:sldMkLst>
          <pc:docMk/>
          <pc:sldMk cId="564182190" sldId="291"/>
        </pc:sldMkLst>
        <pc:spChg chg="mod">
          <ac:chgData name="CHARM SUM YU" userId="7e4168baa6d167fb" providerId="LiveId" clId="{BBC23322-F266-4EDA-A7C6-962A723D0818}" dt="2019-05-15T17:27:43.963" v="23748" actId="20577"/>
          <ac:spMkLst>
            <pc:docMk/>
            <pc:sldMk cId="564182190" sldId="291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01:57:02.402" v="16723"/>
          <ac:spMkLst>
            <pc:docMk/>
            <pc:sldMk cId="564182190" sldId="291"/>
            <ac:spMk id="21" creationId="{1174785C-F851-4EF3-AE8A-CA883F2B480B}"/>
          </ac:spMkLst>
        </pc:spChg>
        <pc:spChg chg="mod">
          <ac:chgData name="CHARM SUM YU" userId="7e4168baa6d167fb" providerId="LiveId" clId="{BBC23322-F266-4EDA-A7C6-962A723D0818}" dt="2019-05-15T02:07:19.799" v="16773" actId="20577"/>
          <ac:spMkLst>
            <pc:docMk/>
            <pc:sldMk cId="564182190" sldId="291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01:52:47.603" v="16698" actId="27636"/>
          <ac:spMkLst>
            <pc:docMk/>
            <pc:sldMk cId="564182190" sldId="291"/>
            <ac:spMk id="62" creationId="{D14B7DA2-AE23-4040-925F-EB7D3A16AFD6}"/>
          </ac:spMkLst>
        </pc:spChg>
        <pc:spChg chg="mod">
          <ac:chgData name="CHARM SUM YU" userId="7e4168baa6d167fb" providerId="LiveId" clId="{BBC23322-F266-4EDA-A7C6-962A723D0818}" dt="2019-05-15T02:10:12.425" v="16788"/>
          <ac:spMkLst>
            <pc:docMk/>
            <pc:sldMk cId="564182190" sldId="291"/>
            <ac:spMk id="66" creationId="{86D8B695-96AC-4FA5-858E-A56490420810}"/>
          </ac:spMkLst>
        </pc:spChg>
        <pc:spChg chg="mod">
          <ac:chgData name="CHARM SUM YU" userId="7e4168baa6d167fb" providerId="LiveId" clId="{BBC23322-F266-4EDA-A7C6-962A723D0818}" dt="2019-05-15T02:10:51.549" v="16790"/>
          <ac:spMkLst>
            <pc:docMk/>
            <pc:sldMk cId="564182190" sldId="291"/>
            <ac:spMk id="72" creationId="{57973B51-34D9-488F-919A-E9ACDC428696}"/>
          </ac:spMkLst>
        </pc:spChg>
        <pc:spChg chg="mod">
          <ac:chgData name="CHARM SUM YU" userId="7e4168baa6d167fb" providerId="LiveId" clId="{BBC23322-F266-4EDA-A7C6-962A723D0818}" dt="2019-05-15T02:12:49.816" v="16830"/>
          <ac:spMkLst>
            <pc:docMk/>
            <pc:sldMk cId="564182190" sldId="291"/>
            <ac:spMk id="78" creationId="{05DED724-7D5B-470C-BD12-ECC3CE1C3B8F}"/>
          </ac:spMkLst>
        </pc:spChg>
        <pc:grpChg chg="mod">
          <ac:chgData name="CHARM SUM YU" userId="7e4168baa6d167fb" providerId="LiveId" clId="{BBC23322-F266-4EDA-A7C6-962A723D0818}" dt="2019-05-15T01:56:33.728" v="16719"/>
          <ac:grpSpMkLst>
            <pc:docMk/>
            <pc:sldMk cId="564182190" sldId="291"/>
            <ac:grpSpMk id="5" creationId="{82A89F3D-305F-4C31-9DD6-1DC6D21818A9}"/>
          </ac:grpSpMkLst>
        </pc:grpChg>
        <pc:grpChg chg="add mod">
          <ac:chgData name="CHARM SUM YU" userId="7e4168baa6d167fb" providerId="LiveId" clId="{BBC23322-F266-4EDA-A7C6-962A723D0818}" dt="2019-05-15T02:09:13.612" v="16775" actId="1076"/>
          <ac:grpSpMkLst>
            <pc:docMk/>
            <pc:sldMk cId="564182190" sldId="291"/>
            <ac:grpSpMk id="38" creationId="{E97D51D1-4C8D-4843-AC14-0EE5C8BD2965}"/>
          </ac:grpSpMkLst>
        </pc:grpChg>
        <pc:grpChg chg="del mod">
          <ac:chgData name="CHARM SUM YU" userId="7e4168baa6d167fb" providerId="LiveId" clId="{BBC23322-F266-4EDA-A7C6-962A723D0818}" dt="2019-05-15T01:54:10.844" v="16704" actId="478"/>
          <ac:grpSpMkLst>
            <pc:docMk/>
            <pc:sldMk cId="564182190" sldId="291"/>
            <ac:grpSpMk id="44" creationId="{A90BB8B8-104F-4D02-8645-1FF8DF8BF32F}"/>
          </ac:grpSpMkLst>
        </pc:grpChg>
        <pc:grpChg chg="del">
          <ac:chgData name="CHARM SUM YU" userId="7e4168baa6d167fb" providerId="LiveId" clId="{BBC23322-F266-4EDA-A7C6-962A723D0818}" dt="2019-05-15T01:54:12.781" v="16705" actId="478"/>
          <ac:grpSpMkLst>
            <pc:docMk/>
            <pc:sldMk cId="564182190" sldId="291"/>
            <ac:grpSpMk id="51" creationId="{6349E609-C839-4467-A50F-B71107D1809E}"/>
          </ac:grpSpMkLst>
        </pc:grpChg>
        <pc:grpChg chg="del">
          <ac:chgData name="CHARM SUM YU" userId="7e4168baa6d167fb" providerId="LiveId" clId="{BBC23322-F266-4EDA-A7C6-962A723D0818}" dt="2019-05-15T01:54:14.674" v="16706" actId="478"/>
          <ac:grpSpMkLst>
            <pc:docMk/>
            <pc:sldMk cId="564182190" sldId="291"/>
            <ac:grpSpMk id="58" creationId="{EE7F0235-E010-4A15-BC4C-89A46F348633}"/>
          </ac:grpSpMkLst>
        </pc:grpChg>
        <pc:grpChg chg="add mod">
          <ac:chgData name="CHARM SUM YU" userId="7e4168baa6d167fb" providerId="LiveId" clId="{BBC23322-F266-4EDA-A7C6-962A723D0818}" dt="2019-05-15T02:09:24.692" v="16778" actId="1076"/>
          <ac:grpSpMkLst>
            <pc:docMk/>
            <pc:sldMk cId="564182190" sldId="291"/>
            <ac:grpSpMk id="68" creationId="{7BC9F91E-925F-4980-AD70-BB9FD312AD9B}"/>
          </ac:grpSpMkLst>
        </pc:grpChg>
        <pc:grpChg chg="add mod">
          <ac:chgData name="CHARM SUM YU" userId="7e4168baa6d167fb" providerId="LiveId" clId="{BBC23322-F266-4EDA-A7C6-962A723D0818}" dt="2019-05-15T02:09:30.927" v="16780" actId="1076"/>
          <ac:grpSpMkLst>
            <pc:docMk/>
            <pc:sldMk cId="564182190" sldId="291"/>
            <ac:grpSpMk id="74" creationId="{0C3B925B-5675-42F6-A273-D7E101E51AFD}"/>
          </ac:grpSpMkLst>
        </pc:grpChg>
        <pc:picChg chg="del">
          <ac:chgData name="CHARM SUM YU" userId="7e4168baa6d167fb" providerId="LiveId" clId="{BBC23322-F266-4EDA-A7C6-962A723D0818}" dt="2019-05-15T01:52:59.986" v="16700" actId="478"/>
          <ac:picMkLst>
            <pc:docMk/>
            <pc:sldMk cId="564182190" sldId="291"/>
            <ac:picMk id="4" creationId="{8EFDBAA3-D4B5-4CDE-9128-608BCD8EB5E1}"/>
          </ac:picMkLst>
        </pc:picChg>
        <pc:picChg chg="add mod">
          <ac:chgData name="CHARM SUM YU" userId="7e4168baa6d167fb" providerId="LiveId" clId="{BBC23322-F266-4EDA-A7C6-962A723D0818}" dt="2019-05-15T01:53:05.097" v="16702" actId="1076"/>
          <ac:picMkLst>
            <pc:docMk/>
            <pc:sldMk cId="564182190" sldId="291"/>
            <ac:picMk id="6" creationId="{4FB9797F-0413-4AF1-8E3E-2E9558FF2821}"/>
          </ac:picMkLst>
        </pc:picChg>
        <pc:picChg chg="add mod">
          <ac:chgData name="CHARM SUM YU" userId="7e4168baa6d167fb" providerId="LiveId" clId="{BBC23322-F266-4EDA-A7C6-962A723D0818}" dt="2019-05-15T01:55:16.165" v="16716" actId="1038"/>
          <ac:picMkLst>
            <pc:docMk/>
            <pc:sldMk cId="564182190" sldId="291"/>
            <ac:picMk id="37" creationId="{350D2E54-242F-40C2-AF9C-379627FD2CF9}"/>
          </ac:picMkLst>
        </pc:picChg>
        <pc:picChg chg="del">
          <ac:chgData name="CHARM SUM YU" userId="7e4168baa6d167fb" providerId="LiveId" clId="{BBC23322-F266-4EDA-A7C6-962A723D0818}" dt="2019-05-15T01:54:16.657" v="16707" actId="478"/>
          <ac:picMkLst>
            <pc:docMk/>
            <pc:sldMk cId="564182190" sldId="291"/>
            <ac:picMk id="64" creationId="{B1210C9C-4B21-4127-95F0-243077A2BDC4}"/>
          </ac:picMkLst>
        </pc:picChg>
        <pc:picChg chg="add mod">
          <ac:chgData name="CHARM SUM YU" userId="7e4168baa6d167fb" providerId="LiveId" clId="{BBC23322-F266-4EDA-A7C6-962A723D0818}" dt="2019-05-15T02:11:00.724" v="16793" actId="1036"/>
          <ac:picMkLst>
            <pc:docMk/>
            <pc:sldMk cId="564182190" sldId="291"/>
            <ac:picMk id="80" creationId="{43473B5C-B3C7-47FC-9C3E-B7C699733296}"/>
          </ac:picMkLst>
        </pc:picChg>
        <pc:picChg chg="add mod">
          <ac:chgData name="CHARM SUM YU" userId="7e4168baa6d167fb" providerId="LiveId" clId="{BBC23322-F266-4EDA-A7C6-962A723D0818}" dt="2019-05-15T02:11:09.140" v="16803" actId="1038"/>
          <ac:picMkLst>
            <pc:docMk/>
            <pc:sldMk cId="564182190" sldId="291"/>
            <ac:picMk id="81" creationId="{BF8F3B9C-776A-4299-8C83-0C7019133F01}"/>
          </ac:picMkLst>
        </pc:picChg>
        <pc:picChg chg="add mod">
          <ac:chgData name="CHARM SUM YU" userId="7e4168baa6d167fb" providerId="LiveId" clId="{BBC23322-F266-4EDA-A7C6-962A723D0818}" dt="2019-05-15T02:11:16.913" v="16805" actId="1076"/>
          <ac:picMkLst>
            <pc:docMk/>
            <pc:sldMk cId="564182190" sldId="291"/>
            <ac:picMk id="82" creationId="{DA5BDF1E-8F1D-457A-882D-5D7635AA1B33}"/>
          </ac:picMkLst>
        </pc:picChg>
      </pc:sldChg>
      <pc:sldChg chg="addSp delSp modSp add setBg">
        <pc:chgData name="CHARM SUM YU" userId="7e4168baa6d167fb" providerId="LiveId" clId="{BBC23322-F266-4EDA-A7C6-962A723D0818}" dt="2019-05-15T12:11:07.484" v="17818"/>
        <pc:sldMkLst>
          <pc:docMk/>
          <pc:sldMk cId="1888002755" sldId="292"/>
        </pc:sldMkLst>
        <pc:spChg chg="del">
          <ac:chgData name="CHARM SUM YU" userId="7e4168baa6d167fb" providerId="LiveId" clId="{BBC23322-F266-4EDA-A7C6-962A723D0818}" dt="2019-05-15T11:40:10.483" v="16874" actId="478"/>
          <ac:spMkLst>
            <pc:docMk/>
            <pc:sldMk cId="1888002755" sldId="292"/>
            <ac:spMk id="2" creationId="{262D19D4-3A20-4511-9454-FD192C71776B}"/>
          </ac:spMkLst>
        </pc:spChg>
        <pc:spChg chg="add del mod">
          <ac:chgData name="CHARM SUM YU" userId="7e4168baa6d167fb" providerId="LiveId" clId="{BBC23322-F266-4EDA-A7C6-962A723D0818}" dt="2019-05-15T11:40:18.462" v="16875" actId="478"/>
          <ac:spMkLst>
            <pc:docMk/>
            <pc:sldMk cId="1888002755" sldId="292"/>
            <ac:spMk id="6" creationId="{44A64ADD-3C09-4C9D-A9BC-CC533DBF266B}"/>
          </ac:spMkLst>
        </pc:spChg>
        <pc:spChg chg="mod">
          <ac:chgData name="CHARM SUM YU" userId="7e4168baa6d167fb" providerId="LiveId" clId="{BBC23322-F266-4EDA-A7C6-962A723D0818}" dt="2019-05-15T12:05:31.630" v="17682"/>
          <ac:spMkLst>
            <pc:docMk/>
            <pc:sldMk cId="1888002755" sldId="292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11:48:28.637" v="16930"/>
          <ac:spMkLst>
            <pc:docMk/>
            <pc:sldMk cId="1888002755" sldId="292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5T11:59:56.514" v="17455" actId="207"/>
          <ac:spMkLst>
            <pc:docMk/>
            <pc:sldMk cId="1888002755" sldId="292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12:06:03.822" v="17686" actId="207"/>
          <ac:spMkLst>
            <pc:docMk/>
            <pc:sldMk cId="1888002755" sldId="292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12:10:37.030" v="17817" actId="207"/>
          <ac:spMkLst>
            <pc:docMk/>
            <pc:sldMk cId="1888002755" sldId="292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12:11:07.484" v="17818"/>
          <ac:spMkLst>
            <pc:docMk/>
            <pc:sldMk cId="1888002755" sldId="292"/>
            <ac:spMk id="71" creationId="{CA76F789-D638-4311-9701-A784DF2A0D9F}"/>
          </ac:spMkLst>
        </pc:spChg>
        <pc:picChg chg="add del mod">
          <ac:chgData name="CHARM SUM YU" userId="7e4168baa6d167fb" providerId="LiveId" clId="{BBC23322-F266-4EDA-A7C6-962A723D0818}" dt="2019-05-15T11:44:05.029" v="16880" actId="478"/>
          <ac:picMkLst>
            <pc:docMk/>
            <pc:sldMk cId="1888002755" sldId="292"/>
            <ac:picMk id="10" creationId="{EAD881B2-5056-4EC8-A871-4707CD91B915}"/>
          </ac:picMkLst>
        </pc:picChg>
        <pc:picChg chg="add mod">
          <ac:chgData name="CHARM SUM YU" userId="7e4168baa6d167fb" providerId="LiveId" clId="{BBC23322-F266-4EDA-A7C6-962A723D0818}" dt="2019-05-15T11:47:50.812" v="16896" actId="1076"/>
          <ac:picMkLst>
            <pc:docMk/>
            <pc:sldMk cId="1888002755" sldId="292"/>
            <ac:picMk id="12" creationId="{45926E9D-B912-479D-9626-DFEDD49805E8}"/>
          </ac:picMkLst>
        </pc:picChg>
      </pc:sldChg>
      <pc:sldChg chg="modSp add del">
        <pc:chgData name="CHARM SUM YU" userId="7e4168baa6d167fb" providerId="LiveId" clId="{BBC23322-F266-4EDA-A7C6-962A723D0818}" dt="2019-05-15T01:54:55.669" v="16711"/>
        <pc:sldMkLst>
          <pc:docMk/>
          <pc:sldMk cId="2060840991" sldId="292"/>
        </pc:sldMkLst>
        <pc:spChg chg="mod">
          <ac:chgData name="CHARM SUM YU" userId="7e4168baa6d167fb" providerId="LiveId" clId="{BBC23322-F266-4EDA-A7C6-962A723D0818}" dt="2019-05-15T01:54:55.669" v="16711"/>
          <ac:spMkLst>
            <pc:docMk/>
            <pc:sldMk cId="2060840991" sldId="292"/>
            <ac:spMk id="62" creationId="{D14B7DA2-AE23-4040-925F-EB7D3A16AFD6}"/>
          </ac:spMkLst>
        </pc:spChg>
      </pc:sldChg>
      <pc:sldChg chg="addSp delSp modSp add setBg">
        <pc:chgData name="CHARM SUM YU" userId="7e4168baa6d167fb" providerId="LiveId" clId="{BBC23322-F266-4EDA-A7C6-962A723D0818}" dt="2019-05-15T12:33:28.199" v="17894" actId="20577"/>
        <pc:sldMkLst>
          <pc:docMk/>
          <pc:sldMk cId="2745030978" sldId="293"/>
        </pc:sldMkLst>
        <pc:spChg chg="mod">
          <ac:chgData name="CHARM SUM YU" userId="7e4168baa6d167fb" providerId="LiveId" clId="{BBC23322-F266-4EDA-A7C6-962A723D0818}" dt="2019-05-15T12:33:28.199" v="17894" actId="20577"/>
          <ac:spMkLst>
            <pc:docMk/>
            <pc:sldMk cId="2745030978" sldId="293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12:15:42.092" v="17837" actId="313"/>
          <ac:spMkLst>
            <pc:docMk/>
            <pc:sldMk cId="2745030978" sldId="293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12:16:43.653" v="17855" actId="27636"/>
          <ac:spMkLst>
            <pc:docMk/>
            <pc:sldMk cId="2745030978" sldId="293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12:17:04.098" v="17856" actId="20577"/>
          <ac:spMkLst>
            <pc:docMk/>
            <pc:sldMk cId="2745030978" sldId="293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12:17:12.693" v="17857" actId="20577"/>
          <ac:spMkLst>
            <pc:docMk/>
            <pc:sldMk cId="2745030978" sldId="293"/>
            <ac:spMk id="71" creationId="{CA76F789-D638-4311-9701-A784DF2A0D9F}"/>
          </ac:spMkLst>
        </pc:spChg>
        <pc:picChg chg="add mod">
          <ac:chgData name="CHARM SUM YU" userId="7e4168baa6d167fb" providerId="LiveId" clId="{BBC23322-F266-4EDA-A7C6-962A723D0818}" dt="2019-05-15T12:13:06.976" v="17823" actId="1076"/>
          <ac:picMkLst>
            <pc:docMk/>
            <pc:sldMk cId="2745030978" sldId="293"/>
            <ac:picMk id="3" creationId="{7F5B26F3-78A1-4896-95CE-0FFFAE6B0AAE}"/>
          </ac:picMkLst>
        </pc:picChg>
        <pc:picChg chg="del">
          <ac:chgData name="CHARM SUM YU" userId="7e4168baa6d167fb" providerId="LiveId" clId="{BBC23322-F266-4EDA-A7C6-962A723D0818}" dt="2019-05-15T12:12:51.645" v="17820" actId="478"/>
          <ac:picMkLst>
            <pc:docMk/>
            <pc:sldMk cId="2745030978" sldId="293"/>
            <ac:picMk id="12" creationId="{45926E9D-B912-479D-9626-DFEDD49805E8}"/>
          </ac:picMkLst>
        </pc:picChg>
      </pc:sldChg>
      <pc:sldChg chg="addSp delSp modSp add">
        <pc:chgData name="CHARM SUM YU" userId="7e4168baa6d167fb" providerId="LiveId" clId="{BBC23322-F266-4EDA-A7C6-962A723D0818}" dt="2019-05-15T13:09:25.559" v="18951" actId="20577"/>
        <pc:sldMkLst>
          <pc:docMk/>
          <pc:sldMk cId="748887889" sldId="294"/>
        </pc:sldMkLst>
        <pc:spChg chg="mod">
          <ac:chgData name="CHARM SUM YU" userId="7e4168baa6d167fb" providerId="LiveId" clId="{BBC23322-F266-4EDA-A7C6-962A723D0818}" dt="2019-05-15T12:34:42.435" v="17896"/>
          <ac:spMkLst>
            <pc:docMk/>
            <pc:sldMk cId="748887889" sldId="294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5T12:44:11.967" v="17940" actId="20577"/>
          <ac:spMkLst>
            <pc:docMk/>
            <pc:sldMk cId="748887889" sldId="294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12:48:23.044" v="18129" actId="20577"/>
          <ac:spMkLst>
            <pc:docMk/>
            <pc:sldMk cId="748887889" sldId="294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5T12:52:59.990" v="18352" actId="207"/>
          <ac:spMkLst>
            <pc:docMk/>
            <pc:sldMk cId="748887889" sldId="294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12:48:29.781" v="18137" actId="20577"/>
          <ac:spMkLst>
            <pc:docMk/>
            <pc:sldMk cId="748887889" sldId="294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5T12:56:40.857" v="18570"/>
          <ac:spMkLst>
            <pc:docMk/>
            <pc:sldMk cId="748887889" sldId="294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12:48:35.436" v="18145" actId="20577"/>
          <ac:spMkLst>
            <pc:docMk/>
            <pc:sldMk cId="748887889" sldId="294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5T13:01:40.211" v="18761"/>
          <ac:spMkLst>
            <pc:docMk/>
            <pc:sldMk cId="748887889" sldId="294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12:48:44.166" v="18153" actId="20577"/>
          <ac:spMkLst>
            <pc:docMk/>
            <pc:sldMk cId="748887889" sldId="294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5T13:09:25.559" v="18951" actId="20577"/>
          <ac:spMkLst>
            <pc:docMk/>
            <pc:sldMk cId="748887889" sldId="294"/>
            <ac:spMk id="71" creationId="{CA76F789-D638-4311-9701-A784DF2A0D9F}"/>
          </ac:spMkLst>
        </pc:spChg>
        <pc:grpChg chg="add del mod">
          <ac:chgData name="CHARM SUM YU" userId="7e4168baa6d167fb" providerId="LiveId" clId="{BBC23322-F266-4EDA-A7C6-962A723D0818}" dt="2019-05-15T13:08:25.282" v="18943"/>
          <ac:grpSpMkLst>
            <pc:docMk/>
            <pc:sldMk cId="748887889" sldId="294"/>
            <ac:grpSpMk id="21" creationId="{067CC051-ACA1-4373-89BF-66D9DCABFE7C}"/>
          </ac:grpSpMkLst>
        </pc:grpChg>
      </pc:sldChg>
      <pc:sldChg chg="add del">
        <pc:chgData name="CHARM SUM YU" userId="7e4168baa6d167fb" providerId="LiveId" clId="{BBC23322-F266-4EDA-A7C6-962A723D0818}" dt="2019-05-15T13:08:59.448" v="18945"/>
        <pc:sldMkLst>
          <pc:docMk/>
          <pc:sldMk cId="1433336752" sldId="295"/>
        </pc:sldMkLst>
      </pc:sldChg>
      <pc:sldChg chg="modSp add">
        <pc:chgData name="CHARM SUM YU" userId="7e4168baa6d167fb" providerId="LiveId" clId="{BBC23322-F266-4EDA-A7C6-962A723D0818}" dt="2019-05-15T14:00:18.434" v="19875" actId="20577"/>
        <pc:sldMkLst>
          <pc:docMk/>
          <pc:sldMk cId="2324746517" sldId="295"/>
        </pc:sldMkLst>
        <pc:spChg chg="mod">
          <ac:chgData name="CHARM SUM YU" userId="7e4168baa6d167fb" providerId="LiveId" clId="{BBC23322-F266-4EDA-A7C6-962A723D0818}" dt="2019-05-15T13:12:37.810" v="18993" actId="313"/>
          <ac:spMkLst>
            <pc:docMk/>
            <pc:sldMk cId="2324746517" sldId="295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5T14:00:18.434" v="19875" actId="20577"/>
          <ac:spMkLst>
            <pc:docMk/>
            <pc:sldMk cId="2324746517" sldId="295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13:12:38.386" v="18994" actId="313"/>
          <ac:spMkLst>
            <pc:docMk/>
            <pc:sldMk cId="2324746517" sldId="295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5T13:12:39.420" v="18996" actId="313"/>
          <ac:spMkLst>
            <pc:docMk/>
            <pc:sldMk cId="2324746517" sldId="295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13:12:39.920" v="18997" actId="313"/>
          <ac:spMkLst>
            <pc:docMk/>
            <pc:sldMk cId="2324746517" sldId="295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5T13:12:40.842" v="18999" actId="313"/>
          <ac:spMkLst>
            <pc:docMk/>
            <pc:sldMk cId="2324746517" sldId="295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13:12:41.338" v="19000" actId="313"/>
          <ac:spMkLst>
            <pc:docMk/>
            <pc:sldMk cId="2324746517" sldId="295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5T13:12:42.373" v="19002" actId="313"/>
          <ac:spMkLst>
            <pc:docMk/>
            <pc:sldMk cId="2324746517" sldId="295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13:12:42.841" v="19003" actId="313"/>
          <ac:spMkLst>
            <pc:docMk/>
            <pc:sldMk cId="2324746517" sldId="295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5T13:12:44.091" v="19005" actId="313"/>
          <ac:spMkLst>
            <pc:docMk/>
            <pc:sldMk cId="2324746517" sldId="295"/>
            <ac:spMk id="71" creationId="{CA76F789-D638-4311-9701-A784DF2A0D9F}"/>
          </ac:spMkLst>
        </pc:spChg>
      </pc:sldChg>
      <pc:sldChg chg="addSp delSp modSp add setBg">
        <pc:chgData name="CHARM SUM YU" userId="7e4168baa6d167fb" providerId="LiveId" clId="{BBC23322-F266-4EDA-A7C6-962A723D0818}" dt="2019-05-15T13:51:26.037" v="19814" actId="20577"/>
        <pc:sldMkLst>
          <pc:docMk/>
          <pc:sldMk cId="1232609453" sldId="296"/>
        </pc:sldMkLst>
        <pc:spChg chg="mod">
          <ac:chgData name="CHARM SUM YU" userId="7e4168baa6d167fb" providerId="LiveId" clId="{BBC23322-F266-4EDA-A7C6-962A723D0818}" dt="2019-05-15T13:34:14.685" v="19115" actId="6549"/>
          <ac:spMkLst>
            <pc:docMk/>
            <pc:sldMk cId="1232609453" sldId="296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13:28:41.014" v="19093" actId="20577"/>
          <ac:spMkLst>
            <pc:docMk/>
            <pc:sldMk cId="1232609453" sldId="296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5T13:51:26.037" v="19814" actId="20577"/>
          <ac:spMkLst>
            <pc:docMk/>
            <pc:sldMk cId="1232609453" sldId="296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13:51:10.411" v="19811" actId="20577"/>
          <ac:spMkLst>
            <pc:docMk/>
            <pc:sldMk cId="1232609453" sldId="296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13:51:19.687" v="19813" actId="20577"/>
          <ac:spMkLst>
            <pc:docMk/>
            <pc:sldMk cId="1232609453" sldId="296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13:51:13.140" v="19812" actId="20577"/>
          <ac:spMkLst>
            <pc:docMk/>
            <pc:sldMk cId="1232609453" sldId="296"/>
            <ac:spMk id="71" creationId="{CA76F789-D638-4311-9701-A784DF2A0D9F}"/>
          </ac:spMkLst>
        </pc:spChg>
        <pc:picChg chg="add mod">
          <ac:chgData name="CHARM SUM YU" userId="7e4168baa6d167fb" providerId="LiveId" clId="{BBC23322-F266-4EDA-A7C6-962A723D0818}" dt="2019-05-15T13:26:19.990" v="19044" actId="1076"/>
          <ac:picMkLst>
            <pc:docMk/>
            <pc:sldMk cId="1232609453" sldId="296"/>
            <ac:picMk id="3" creationId="{A1A3D3C6-6E35-466C-831D-A13B4B509623}"/>
          </ac:picMkLst>
        </pc:picChg>
        <pc:picChg chg="del">
          <ac:chgData name="CHARM SUM YU" userId="7e4168baa6d167fb" providerId="LiveId" clId="{BBC23322-F266-4EDA-A7C6-962A723D0818}" dt="2019-05-15T13:26:06.855" v="19042" actId="478"/>
          <ac:picMkLst>
            <pc:docMk/>
            <pc:sldMk cId="1232609453" sldId="296"/>
            <ac:picMk id="12" creationId="{45926E9D-B912-479D-9626-DFEDD49805E8}"/>
          </ac:picMkLst>
        </pc:picChg>
      </pc:sldChg>
      <pc:sldChg chg="addSp delSp modSp add">
        <pc:chgData name="CHARM SUM YU" userId="7e4168baa6d167fb" providerId="LiveId" clId="{BBC23322-F266-4EDA-A7C6-962A723D0818}" dt="2019-05-15T13:51:54.340" v="19822" actId="6549"/>
        <pc:sldMkLst>
          <pc:docMk/>
          <pc:sldMk cId="1743674711" sldId="297"/>
        </pc:sldMkLst>
        <pc:spChg chg="mod">
          <ac:chgData name="CHARM SUM YU" userId="7e4168baa6d167fb" providerId="LiveId" clId="{BBC23322-F266-4EDA-A7C6-962A723D0818}" dt="2019-05-15T13:49:14.100" v="19796" actId="20577"/>
          <ac:spMkLst>
            <pc:docMk/>
            <pc:sldMk cId="1743674711" sldId="297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13:51:33.684" v="19815" actId="20577"/>
          <ac:spMkLst>
            <pc:docMk/>
            <pc:sldMk cId="1743674711" sldId="297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13:51:42.999" v="19816" actId="20577"/>
          <ac:spMkLst>
            <pc:docMk/>
            <pc:sldMk cId="1743674711" sldId="297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13:51:54.340" v="19822" actId="6549"/>
          <ac:spMkLst>
            <pc:docMk/>
            <pc:sldMk cId="1743674711" sldId="297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13:51:46.227" v="19818" actId="20577"/>
          <ac:spMkLst>
            <pc:docMk/>
            <pc:sldMk cId="1743674711" sldId="297"/>
            <ac:spMk id="71" creationId="{CA76F789-D638-4311-9701-A784DF2A0D9F}"/>
          </ac:spMkLst>
        </pc:spChg>
        <pc:picChg chg="del">
          <ac:chgData name="CHARM SUM YU" userId="7e4168baa6d167fb" providerId="LiveId" clId="{BBC23322-F266-4EDA-A7C6-962A723D0818}" dt="2019-05-15T13:48:07.150" v="19777" actId="478"/>
          <ac:picMkLst>
            <pc:docMk/>
            <pc:sldMk cId="1743674711" sldId="297"/>
            <ac:picMk id="3" creationId="{A1A3D3C6-6E35-466C-831D-A13B4B509623}"/>
          </ac:picMkLst>
        </pc:picChg>
        <pc:picChg chg="add mod">
          <ac:chgData name="CHARM SUM YU" userId="7e4168baa6d167fb" providerId="LiveId" clId="{BBC23322-F266-4EDA-A7C6-962A723D0818}" dt="2019-05-15T13:48:16.595" v="19779" actId="1076"/>
          <ac:picMkLst>
            <pc:docMk/>
            <pc:sldMk cId="1743674711" sldId="297"/>
            <ac:picMk id="6" creationId="{5E8B9A6D-BF38-40E8-95E8-E7FE0F4F25D6}"/>
          </ac:picMkLst>
        </pc:picChg>
      </pc:sldChg>
      <pc:sldChg chg="modSp add">
        <pc:chgData name="CHARM SUM YU" userId="7e4168baa6d167fb" providerId="LiveId" clId="{BBC23322-F266-4EDA-A7C6-962A723D0818}" dt="2019-05-15T14:19:11.721" v="20617"/>
        <pc:sldMkLst>
          <pc:docMk/>
          <pc:sldMk cId="2004766776" sldId="298"/>
        </pc:sldMkLst>
        <pc:spChg chg="mod">
          <ac:chgData name="CHARM SUM YU" userId="7e4168baa6d167fb" providerId="LiveId" clId="{BBC23322-F266-4EDA-A7C6-962A723D0818}" dt="2019-05-15T13:59:37.215" v="19873" actId="20577"/>
          <ac:spMkLst>
            <pc:docMk/>
            <pc:sldMk cId="2004766776" sldId="298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5T14:00:42.311" v="19890" actId="20577"/>
          <ac:spMkLst>
            <pc:docMk/>
            <pc:sldMk cId="2004766776" sldId="298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14:01:19.111" v="19891"/>
          <ac:spMkLst>
            <pc:docMk/>
            <pc:sldMk cId="2004766776" sldId="298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5T14:12:16.842" v="20418"/>
          <ac:spMkLst>
            <pc:docMk/>
            <pc:sldMk cId="2004766776" sldId="298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14:18:30.482" v="20614" actId="20577"/>
          <ac:spMkLst>
            <pc:docMk/>
            <pc:sldMk cId="2004766776" sldId="298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14:18:40.162" v="20616" actId="20577"/>
          <ac:spMkLst>
            <pc:docMk/>
            <pc:sldMk cId="2004766776" sldId="298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14:19:11.721" v="20617"/>
          <ac:spMkLst>
            <pc:docMk/>
            <pc:sldMk cId="2004766776" sldId="298"/>
            <ac:spMk id="71" creationId="{CA76F789-D638-4311-9701-A784DF2A0D9F}"/>
          </ac:spMkLst>
        </pc:spChg>
      </pc:sldChg>
      <pc:sldChg chg="modSp add">
        <pc:chgData name="CHARM SUM YU" userId="7e4168baa6d167fb" providerId="LiveId" clId="{BBC23322-F266-4EDA-A7C6-962A723D0818}" dt="2019-05-15T14:24:30.377" v="20667" actId="20577"/>
        <pc:sldMkLst>
          <pc:docMk/>
          <pc:sldMk cId="1242057842" sldId="299"/>
        </pc:sldMkLst>
        <pc:spChg chg="mod">
          <ac:chgData name="CHARM SUM YU" userId="7e4168baa6d167fb" providerId="LiveId" clId="{BBC23322-F266-4EDA-A7C6-962A723D0818}" dt="2019-05-15T14:23:45.701" v="20655" actId="313"/>
          <ac:spMkLst>
            <pc:docMk/>
            <pc:sldMk cId="1242057842" sldId="299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5T14:22:13.685" v="20624" actId="20577"/>
          <ac:spMkLst>
            <pc:docMk/>
            <pc:sldMk cId="1242057842" sldId="299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14:22:33.711" v="20627" actId="313"/>
          <ac:spMkLst>
            <pc:docMk/>
            <pc:sldMk cId="1242057842" sldId="299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5T14:24:24.430" v="20664" actId="20577"/>
          <ac:spMkLst>
            <pc:docMk/>
            <pc:sldMk cId="1242057842" sldId="299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14:24:30.377" v="20667" actId="20577"/>
          <ac:spMkLst>
            <pc:docMk/>
            <pc:sldMk cId="1242057842" sldId="299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14:23:47.863" v="20659" actId="313"/>
          <ac:spMkLst>
            <pc:docMk/>
            <pc:sldMk cId="1242057842" sldId="299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14:23:48.816" v="20661" actId="313"/>
          <ac:spMkLst>
            <pc:docMk/>
            <pc:sldMk cId="1242057842" sldId="299"/>
            <ac:spMk id="71" creationId="{CA76F789-D638-4311-9701-A784DF2A0D9F}"/>
          </ac:spMkLst>
        </pc:spChg>
      </pc:sldChg>
      <pc:sldChg chg="addSp delSp modSp add">
        <pc:chgData name="CHARM SUM YU" userId="7e4168baa6d167fb" providerId="LiveId" clId="{BBC23322-F266-4EDA-A7C6-962A723D0818}" dt="2019-05-15T15:14:33.134" v="21736"/>
        <pc:sldMkLst>
          <pc:docMk/>
          <pc:sldMk cId="4252539906" sldId="300"/>
        </pc:sldMkLst>
        <pc:spChg chg="mod">
          <ac:chgData name="CHARM SUM YU" userId="7e4168baa6d167fb" providerId="LiveId" clId="{BBC23322-F266-4EDA-A7C6-962A723D0818}" dt="2019-05-15T14:35:19.357" v="20746" actId="20577"/>
          <ac:spMkLst>
            <pc:docMk/>
            <pc:sldMk cId="4252539906" sldId="300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15:06:41.641" v="21567" actId="207"/>
          <ac:spMkLst>
            <pc:docMk/>
            <pc:sldMk cId="4252539906" sldId="300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15:12:38.154" v="21675" actId="20577"/>
          <ac:spMkLst>
            <pc:docMk/>
            <pc:sldMk cId="4252539906" sldId="300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15:12:17.537" v="21673" actId="20577"/>
          <ac:spMkLst>
            <pc:docMk/>
            <pc:sldMk cId="4252539906" sldId="300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15:14:33.134" v="21736"/>
          <ac:spMkLst>
            <pc:docMk/>
            <pc:sldMk cId="4252539906" sldId="300"/>
            <ac:spMk id="71" creationId="{CA76F789-D638-4311-9701-A784DF2A0D9F}"/>
          </ac:spMkLst>
        </pc:spChg>
        <pc:picChg chg="del">
          <ac:chgData name="CHARM SUM YU" userId="7e4168baa6d167fb" providerId="LiveId" clId="{BBC23322-F266-4EDA-A7C6-962A723D0818}" dt="2019-05-15T14:34:04.660" v="20708" actId="478"/>
          <ac:picMkLst>
            <pc:docMk/>
            <pc:sldMk cId="4252539906" sldId="300"/>
            <ac:picMk id="3" creationId="{A1A3D3C6-6E35-466C-831D-A13B4B509623}"/>
          </ac:picMkLst>
        </pc:picChg>
        <pc:picChg chg="add mod">
          <ac:chgData name="CHARM SUM YU" userId="7e4168baa6d167fb" providerId="LiveId" clId="{BBC23322-F266-4EDA-A7C6-962A723D0818}" dt="2019-05-15T14:34:18.300" v="20728" actId="1037"/>
          <ac:picMkLst>
            <pc:docMk/>
            <pc:sldMk cId="4252539906" sldId="300"/>
            <ac:picMk id="6" creationId="{D8151EAF-BAC0-41D3-A2E9-1DD9D159940C}"/>
          </ac:picMkLst>
        </pc:picChg>
      </pc:sldChg>
      <pc:sldChg chg="addSp delSp modSp add">
        <pc:chgData name="CHARM SUM YU" userId="7e4168baa6d167fb" providerId="LiveId" clId="{BBC23322-F266-4EDA-A7C6-962A723D0818}" dt="2019-05-15T15:20:25.514" v="21772" actId="20577"/>
        <pc:sldMkLst>
          <pc:docMk/>
          <pc:sldMk cId="1831424284" sldId="301"/>
        </pc:sldMkLst>
        <pc:spChg chg="mod">
          <ac:chgData name="CHARM SUM YU" userId="7e4168baa6d167fb" providerId="LiveId" clId="{BBC23322-F266-4EDA-A7C6-962A723D0818}" dt="2019-05-15T15:20:12.608" v="21769" actId="20577"/>
          <ac:spMkLst>
            <pc:docMk/>
            <pc:sldMk cId="1831424284" sldId="301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15:17:13.844" v="21744" actId="313"/>
          <ac:spMkLst>
            <pc:docMk/>
            <pc:sldMk cId="1831424284" sldId="301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5T15:20:11.053" v="21768" actId="20577"/>
          <ac:spMkLst>
            <pc:docMk/>
            <pc:sldMk cId="1831424284" sldId="301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15:17:16.357" v="21747" actId="313"/>
          <ac:spMkLst>
            <pc:docMk/>
            <pc:sldMk cId="1831424284" sldId="301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5T15:20:25.514" v="21772" actId="20577"/>
          <ac:spMkLst>
            <pc:docMk/>
            <pc:sldMk cId="1831424284" sldId="301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15:17:18.868" v="21751" actId="313"/>
          <ac:spMkLst>
            <pc:docMk/>
            <pc:sldMk cId="1831424284" sldId="301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5T15:20:19.720" v="21771" actId="20577"/>
          <ac:spMkLst>
            <pc:docMk/>
            <pc:sldMk cId="1831424284" sldId="301"/>
            <ac:spMk id="71" creationId="{CA76F789-D638-4311-9701-A784DF2A0D9F}"/>
          </ac:spMkLst>
        </pc:spChg>
        <pc:picChg chg="add mod">
          <ac:chgData name="CHARM SUM YU" userId="7e4168baa6d167fb" providerId="LiveId" clId="{BBC23322-F266-4EDA-A7C6-962A723D0818}" dt="2019-05-15T15:16:21.450" v="21741" actId="14100"/>
          <ac:picMkLst>
            <pc:docMk/>
            <pc:sldMk cId="1831424284" sldId="301"/>
            <ac:picMk id="3" creationId="{F56312DA-891E-489E-A89B-AA8C5ADD0C19}"/>
          </ac:picMkLst>
        </pc:picChg>
        <pc:picChg chg="del">
          <ac:chgData name="CHARM SUM YU" userId="7e4168baa6d167fb" providerId="LiveId" clId="{BBC23322-F266-4EDA-A7C6-962A723D0818}" dt="2019-05-15T15:16:10.095" v="21738" actId="478"/>
          <ac:picMkLst>
            <pc:docMk/>
            <pc:sldMk cId="1831424284" sldId="301"/>
            <ac:picMk id="6" creationId="{D8151EAF-BAC0-41D3-A2E9-1DD9D159940C}"/>
          </ac:picMkLst>
        </pc:picChg>
      </pc:sldChg>
      <pc:sldChg chg="addSp delSp modSp add setBg">
        <pc:chgData name="CHARM SUM YU" userId="7e4168baa6d167fb" providerId="LiveId" clId="{BBC23322-F266-4EDA-A7C6-962A723D0818}" dt="2019-05-15T16:41:24.828" v="23691"/>
        <pc:sldMkLst>
          <pc:docMk/>
          <pc:sldMk cId="1534456184" sldId="302"/>
        </pc:sldMkLst>
        <pc:spChg chg="mod">
          <ac:chgData name="CHARM SUM YU" userId="7e4168baa6d167fb" providerId="LiveId" clId="{BBC23322-F266-4EDA-A7C6-962A723D0818}" dt="2019-05-15T16:02:55.326" v="22503" actId="207"/>
          <ac:spMkLst>
            <pc:docMk/>
            <pc:sldMk cId="1534456184" sldId="302"/>
            <ac:spMk id="2" creationId="{262D19D4-3A20-4511-9454-FD192C71776B}"/>
          </ac:spMkLst>
        </pc:spChg>
        <pc:spChg chg="add del mod">
          <ac:chgData name="CHARM SUM YU" userId="7e4168baa6d167fb" providerId="LiveId" clId="{BBC23322-F266-4EDA-A7C6-962A723D0818}" dt="2019-05-15T16:14:15.192" v="22874"/>
          <ac:spMkLst>
            <pc:docMk/>
            <pc:sldMk cId="1534456184" sldId="302"/>
            <ac:spMk id="3" creationId="{C341835D-82EC-43B6-B2C1-D31534EFF6D0}"/>
          </ac:spMkLst>
        </pc:spChg>
        <pc:spChg chg="mod">
          <ac:chgData name="CHARM SUM YU" userId="7e4168baa6d167fb" providerId="LiveId" clId="{BBC23322-F266-4EDA-A7C6-962A723D0818}" dt="2019-05-15T15:51:17.017" v="21803" actId="20577"/>
          <ac:spMkLst>
            <pc:docMk/>
            <pc:sldMk cId="1534456184" sldId="302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16:20:19.453" v="22910" actId="20577"/>
          <ac:spMkLst>
            <pc:docMk/>
            <pc:sldMk cId="1534456184" sldId="302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5T16:37:00.301" v="23690" actId="207"/>
          <ac:spMkLst>
            <pc:docMk/>
            <pc:sldMk cId="1534456184" sldId="302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16:20:52.391" v="22940" actId="20577"/>
          <ac:spMkLst>
            <pc:docMk/>
            <pc:sldMk cId="1534456184" sldId="302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5T16:24:55.216" v="23013" actId="20577"/>
          <ac:spMkLst>
            <pc:docMk/>
            <pc:sldMk cId="1534456184" sldId="302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5T16:28:14.171" v="23025" actId="20577"/>
          <ac:spMkLst>
            <pc:docMk/>
            <pc:sldMk cId="1534456184" sldId="302"/>
            <ac:spMk id="65" creationId="{8D9B6C09-8275-4425-98DF-A790DFB0DF46}"/>
          </ac:spMkLst>
        </pc:spChg>
        <pc:picChg chg="add mod">
          <ac:chgData name="CHARM SUM YU" userId="7e4168baa6d167fb" providerId="LiveId" clId="{BBC23322-F266-4EDA-A7C6-962A723D0818}" dt="2019-05-15T16:20:25.672" v="22915" actId="1037"/>
          <ac:picMkLst>
            <pc:docMk/>
            <pc:sldMk cId="1534456184" sldId="302"/>
            <ac:picMk id="1028" creationId="{0BA1134A-9E5A-4C0D-9BE5-CB4589182896}"/>
          </ac:picMkLst>
        </pc:picChg>
        <pc:picChg chg="add del mod">
          <ac:chgData name="CHARM SUM YU" userId="7e4168baa6d167fb" providerId="LiveId" clId="{BBC23322-F266-4EDA-A7C6-962A723D0818}" dt="2019-05-15T16:17:08.277" v="22887" actId="478"/>
          <ac:picMkLst>
            <pc:docMk/>
            <pc:sldMk cId="1534456184" sldId="302"/>
            <ac:picMk id="1030" creationId="{AD2DF4A0-E51E-42CF-A017-4249E0C00F4C}"/>
          </ac:picMkLst>
        </pc:picChg>
        <pc:picChg chg="add mod">
          <ac:chgData name="CHARM SUM YU" userId="7e4168baa6d167fb" providerId="LiveId" clId="{BBC23322-F266-4EDA-A7C6-962A723D0818}" dt="2019-05-15T16:20:57.962" v="22945" actId="1037"/>
          <ac:picMkLst>
            <pc:docMk/>
            <pc:sldMk cId="1534456184" sldId="302"/>
            <ac:picMk id="1032" creationId="{DADD9463-C693-4FF9-98A1-8C8481E11E2A}"/>
          </ac:picMkLst>
        </pc:picChg>
        <pc:picChg chg="add mod">
          <ac:chgData name="CHARM SUM YU" userId="7e4168baa6d167fb" providerId="LiveId" clId="{BBC23322-F266-4EDA-A7C6-962A723D0818}" dt="2019-05-15T16:24:51.048" v="23012" actId="1037"/>
          <ac:picMkLst>
            <pc:docMk/>
            <pc:sldMk cId="1534456184" sldId="302"/>
            <ac:picMk id="1034" creationId="{86DD034B-FEFB-4976-829B-0EBB3BEF4CEC}"/>
          </ac:picMkLst>
        </pc:picChg>
        <pc:picChg chg="add mod">
          <ac:chgData name="CHARM SUM YU" userId="7e4168baa6d167fb" providerId="LiveId" clId="{BBC23322-F266-4EDA-A7C6-962A723D0818}" dt="2019-05-15T16:28:18.295" v="23033" actId="1037"/>
          <ac:picMkLst>
            <pc:docMk/>
            <pc:sldMk cId="1534456184" sldId="302"/>
            <ac:picMk id="1036" creationId="{EBE41EE2-BD99-4F82-8B39-0646F5D9EAF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767462"/>
            <a:ext cx="13500497" cy="375991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672376"/>
            <a:ext cx="13500497" cy="2607442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DDC2-6E12-4A94-B220-638A925C74BC}" type="datetimeFigureOut">
              <a:rPr lang="en-CA" smtClean="0"/>
              <a:t>2019-05-15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795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DDC2-6E12-4A94-B220-638A925C74BC}" type="datetimeFigureOut">
              <a:rPr lang="en-CA" smtClean="0"/>
              <a:t>2019-05-15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6630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74987"/>
            <a:ext cx="3881393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574987"/>
            <a:ext cx="11419171" cy="915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DDC2-6E12-4A94-B220-638A925C74BC}" type="datetimeFigureOut">
              <a:rPr lang="en-CA" smtClean="0"/>
              <a:t>2019-05-15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5222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DDC2-6E12-4A94-B220-638A925C74BC}" type="datetimeFigureOut">
              <a:rPr lang="en-CA" smtClean="0"/>
              <a:t>2019-05-15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165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692442"/>
            <a:ext cx="15525572" cy="4492401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227343"/>
            <a:ext cx="15525572" cy="2362447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DDC2-6E12-4A94-B220-638A925C74BC}" type="datetimeFigureOut">
              <a:rPr lang="en-CA" smtClean="0"/>
              <a:t>2019-05-15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7448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2874937"/>
            <a:ext cx="7650282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2874937"/>
            <a:ext cx="7650282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DDC2-6E12-4A94-B220-638A925C74BC}" type="datetimeFigureOut">
              <a:rPr lang="en-CA" smtClean="0"/>
              <a:t>2019-05-15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671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74988"/>
            <a:ext cx="15525572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647443"/>
            <a:ext cx="7615123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944914"/>
            <a:ext cx="7615123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647443"/>
            <a:ext cx="7652626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944914"/>
            <a:ext cx="7652626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DDC2-6E12-4A94-B220-638A925C74BC}" type="datetimeFigureOut">
              <a:rPr lang="en-CA" smtClean="0"/>
              <a:t>2019-05-15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083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DDC2-6E12-4A94-B220-638A925C74BC}" type="datetimeFigureOut">
              <a:rPr lang="en-CA" smtClean="0"/>
              <a:t>2019-05-15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772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DDC2-6E12-4A94-B220-638A925C74BC}" type="datetimeFigureOut">
              <a:rPr lang="en-CA" smtClean="0"/>
              <a:t>2019-05-15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034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4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554966"/>
            <a:ext cx="9112836" cy="7674832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DDC2-6E12-4A94-B220-638A925C74BC}" type="datetimeFigureOut">
              <a:rPr lang="en-CA" smtClean="0"/>
              <a:t>2019-05-15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6608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4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554966"/>
            <a:ext cx="9112836" cy="7674832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DDC2-6E12-4A94-B220-638A925C74BC}" type="datetimeFigureOut">
              <a:rPr lang="en-CA" smtClean="0"/>
              <a:t>2019-05-15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758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74988"/>
            <a:ext cx="1552557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874937"/>
            <a:ext cx="1552557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009781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8DDC2-6E12-4A94-B220-638A925C74BC}" type="datetimeFigureOut">
              <a:rPr lang="en-CA" smtClean="0"/>
              <a:t>2019-05-15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009781"/>
            <a:ext cx="607522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0009781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251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50020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50.png"/><Relationship Id="rId5" Type="http://schemas.openxmlformats.org/officeDocument/2006/relationships/image" Target="../media/image120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4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63.png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71.png"/><Relationship Id="rId10" Type="http://schemas.openxmlformats.org/officeDocument/2006/relationships/image" Target="../media/image85.png"/><Relationship Id="rId4" Type="http://schemas.openxmlformats.org/officeDocument/2006/relationships/image" Target="../media/image82.png"/><Relationship Id="rId9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9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jpeg"/><Relationship Id="rId5" Type="http://schemas.openxmlformats.org/officeDocument/2006/relationships/image" Target="../media/image106.png"/><Relationship Id="rId4" Type="http://schemas.openxmlformats.org/officeDocument/2006/relationships/image" Target="../media/image10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170.png"/><Relationship Id="rId9" Type="http://schemas.openxmlformats.org/officeDocument/2006/relationships/image" Target="../media/image2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50.png"/><Relationship Id="rId7" Type="http://schemas.openxmlformats.org/officeDocument/2006/relationships/image" Target="../media/image2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240.png"/><Relationship Id="rId5" Type="http://schemas.openxmlformats.org/officeDocument/2006/relationships/image" Target="../media/image180.png"/><Relationship Id="rId10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160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0" Type="http://schemas.openxmlformats.org/officeDocument/2006/relationships/image" Target="../media/image230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在喜靈洲的一個話劇表演中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福音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義工有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59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分鐘的表演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戒毒青年有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64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分鐘的表演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兩隊各有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是原創歌曲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LiSu" panose="02010509060101010101" pitchFamily="49" charset="-122"/>
                        <a:cs typeface="Times New Roman" panose="02020603050405020304" pitchFamily="18" charset="0"/>
                      </a:rPr>
                      <m:t>20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分鐘表達毒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品的禍害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其餘歌曲表達正面人生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的訊息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這佔多少分鐘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r>
                  <a:rPr lang="en-HK" sz="44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  <a:blipFill>
                <a:blip r:embed="rId2"/>
                <a:stretch>
                  <a:fillRect l="-2212" b="-81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71D2C41-F530-46D0-9BE6-CF5C86A45B76}"/>
              </a:ext>
            </a:extLst>
          </p:cNvPr>
          <p:cNvSpPr/>
          <p:nvPr/>
        </p:nvSpPr>
        <p:spPr>
          <a:xfrm>
            <a:off x="0" y="0"/>
            <a:ext cx="576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017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4B8AB7-8940-4C95-8C9A-40EE1B74455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18923" y="50886"/>
            <a:ext cx="5724000" cy="3816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(59+64)×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blipFill>
                <a:blip r:embed="rId4"/>
                <a:stretch>
                  <a:fillRect l="-3804" r="-3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0D1661C3-9D9A-43C8-B3E9-3F01B3568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5771" y="40970"/>
                <a:ext cx="5472000" cy="3744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135002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8858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答得好</a:t>
                </a:r>
                <a:r>
                  <a: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﹗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你能理解用了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即是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，並在計算乘法前，先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用加法和括號求出兩隊表演的總時間，最後懂得減去表達毒品禍害的時間，來求得餘下的時間。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0D1661C3-9D9A-43C8-B3E9-3F01B356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771" y="40970"/>
                <a:ext cx="5472000" cy="3744000"/>
              </a:xfrm>
              <a:prstGeom prst="rect">
                <a:avLst/>
              </a:prstGeom>
              <a:blipFill>
                <a:blip r:embed="rId5"/>
                <a:stretch>
                  <a:fillRect l="-23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59 + 64 ×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6"/>
                <a:stretch>
                  <a:fillRect l="-3804" r="-7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BC8220F4-292D-4AD7-949F-F16C03AC3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26354" y="232614"/>
                <a:ext cx="5472000" cy="3744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135002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8858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欣賞你能理解用了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的時間即是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，又懂得減去表達毒品禍害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的時間，來求得餘下的時間。要小心兩隊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各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用了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的時間，所以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在計算乘法前，先用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加法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括號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求出兩隊表演的總時間。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BC8220F4-292D-4AD7-949F-F16C03AC3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6354" y="232614"/>
                <a:ext cx="5472000" cy="3744000"/>
              </a:xfrm>
              <a:prstGeom prst="rect">
                <a:avLst/>
              </a:prstGeom>
              <a:blipFill>
                <a:blip r:embed="rId7"/>
                <a:stretch>
                  <a:fillRect l="-2227" b="-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>
            <a:extLst>
              <a:ext uri="{FF2B5EF4-FFF2-40B4-BE49-F238E27FC236}">
                <a16:creationId xmlns:a16="http://schemas.microsoft.com/office/drawing/2014/main" id="{8D98873F-AF8A-4A33-A3FE-BF109A5EAEE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342" y="191670"/>
            <a:ext cx="5724000" cy="3816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(59+64)×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8"/>
                <a:stretch>
                  <a:fillRect l="-3804" r="-12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>
            <a:extLst>
              <a:ext uri="{FF2B5EF4-FFF2-40B4-BE49-F238E27FC236}">
                <a16:creationId xmlns:a16="http://schemas.microsoft.com/office/drawing/2014/main" id="{1FE93AF2-EE86-4DB2-8729-AE82F9156F5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45437" y="3744544"/>
            <a:ext cx="5724000" cy="3816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8DE686A9-98FD-4FF7-A56C-0B6B514848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2285" y="3780348"/>
                <a:ext cx="5472000" cy="3744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135002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8858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很高興看見你能理解用了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即是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  <m:r>
                      <a:rPr lang="en-US" altLang="zh-TW" sz="2800" i="1">
                        <a:latin typeface="Cambria Math" panose="02040503050406030204" pitchFamily="18" charset="0"/>
                        <a:ea typeface="LiSu" panose="02010509060101010101" pitchFamily="49" charset="-122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並在計算乘法前</a:t>
                </a:r>
                <a:r>
                  <a: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先用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加法和括號求出兩隊表演的總時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間。不過</a:t>
                </a:r>
                <a:r>
                  <a: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正面人生歌曲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是用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餘</a:t>
                </a:r>
                <a:endParaRPr lang="en-CA" altLang="zh-TW" sz="2800" dirty="0">
                  <a:solidFill>
                    <a:srgbClr val="C0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下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r>
                  <a: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所以需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減去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表達毒品禍害的時間</a:t>
                </a:r>
                <a:r>
                  <a: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才求得餘下的時間。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8DE686A9-98FD-4FF7-A56C-0B6B51484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285" y="3780348"/>
                <a:ext cx="5472000" cy="3744000"/>
              </a:xfrm>
              <a:prstGeom prst="rect">
                <a:avLst/>
              </a:prstGeom>
              <a:blipFill>
                <a:blip r:embed="rId9"/>
                <a:stretch>
                  <a:fillRect l="-2227" r="-2116" b="-8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(59+64)÷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10"/>
                <a:stretch>
                  <a:fillRect l="-3804" r="-5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9">
            <a:extLst>
              <a:ext uri="{FF2B5EF4-FFF2-40B4-BE49-F238E27FC236}">
                <a16:creationId xmlns:a16="http://schemas.microsoft.com/office/drawing/2014/main" id="{7F3B7F6A-4FC3-4698-A677-105CA52E772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172" y="3918154"/>
            <a:ext cx="5724000" cy="3816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itle 1">
                <a:extLst>
                  <a:ext uri="{FF2B5EF4-FFF2-40B4-BE49-F238E27FC236}">
                    <a16:creationId xmlns:a16="http://schemas.microsoft.com/office/drawing/2014/main" id="{CA76F789-D638-4311-9701-A784DF2A0D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48020" y="3935670"/>
                <a:ext cx="5472000" cy="3744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135002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8858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欣賞你先用加法和括號求出兩隊表演的總時間，還懂得減去表達毒品禍害的時間，來求得餘下的時間。留意：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用了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即是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分數乘法：</a:t>
                </a:r>
                <a:r>
                  <a:rPr lang="en-HK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71" name="Title 1">
                <a:extLst>
                  <a:ext uri="{FF2B5EF4-FFF2-40B4-BE49-F238E27FC236}">
                    <a16:creationId xmlns:a16="http://schemas.microsoft.com/office/drawing/2014/main" id="{CA76F789-D638-4311-9701-A784DF2A0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8020" y="3935670"/>
                <a:ext cx="5472000" cy="3744000"/>
              </a:xfrm>
              <a:prstGeom prst="rect">
                <a:avLst/>
              </a:prstGeom>
              <a:blipFill>
                <a:blip r:embed="rId11"/>
                <a:stretch>
                  <a:fillRect l="-23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6B61FDB-3321-4506-9037-46B718DAED9D}"/>
              </a:ext>
            </a:extLst>
          </p:cNvPr>
          <p:cNvSpPr txBox="1"/>
          <p:nvPr/>
        </p:nvSpPr>
        <p:spPr>
          <a:xfrm>
            <a:off x="5594563" y="7883218"/>
            <a:ext cx="941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0a</a:t>
            </a:r>
          </a:p>
          <a:p>
            <a:r>
              <a:rPr lang="en-HK" dirty="0"/>
              <a:t>2</a:t>
            </a:r>
          </a:p>
          <a:p>
            <a:r>
              <a:rPr lang="en-HK" dirty="0"/>
              <a:t>0</a:t>
            </a:r>
          </a:p>
          <a:p>
            <a:r>
              <a:rPr lang="en-HK" dirty="0"/>
              <a:t>1</a:t>
            </a:r>
          </a:p>
          <a:p>
            <a:r>
              <a:rPr lang="en-HK" dirty="0"/>
              <a:t>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711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我班今天為下星期的曲奇義賣作準備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由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14:00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做曲奇至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16:30,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每小時可做曲奇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盒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每盒重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0.301kg,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我們今天做曲奇共多少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kg?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2.5 × 0.301 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算式正確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你能把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分鐘化成小數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小時，並運用乘法計算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小時的盒數。</a:t>
              </a:r>
              <a:r>
                <a: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0.301kg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0.602kg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，最後你能運用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×0.301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來計算總重量。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2.3 ×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</a:t>
              </a:r>
              <a:r>
                <a:rPr lang="zh-TW" altLang="en-US" sz="2800" dirty="0">
                  <a:solidFill>
                    <a:prstClr val="black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運用乘法計算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鐘的盒數。</a:t>
              </a:r>
              <a:r>
                <a: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0.301kg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0.602kg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，你又能運用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×0.301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來計算總重量。要小心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小時有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分鐘，所以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分鐘應是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，小數應是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2.5 ÷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很開心看見你能把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分鐘化成小數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小時，並運用乘法計算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小時的盒數。想一想：</a:t>
              </a: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0.301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0.602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，所以計算總重量要用甚麼方法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﹖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2.3 ÷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欣賞你運用乘法計算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分鐘的盒數。要小心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小時有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分鐘，所以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分鐘應是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，小數應是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。同時，</a:t>
              </a:r>
              <a:r>
                <a:rPr lang="en-CA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0.301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0.602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，需運用</a:t>
              </a:r>
              <a:r>
                <a:rPr lang="en-HK" sz="2800" dirty="0">
                  <a:solidFill>
                    <a:srgbClr val="0070C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0.301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來計算總重量。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941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4b</a:t>
            </a:r>
          </a:p>
          <a:p>
            <a:r>
              <a:rPr lang="en-HK" dirty="0"/>
              <a:t>3</a:t>
            </a:r>
          </a:p>
          <a:p>
            <a:r>
              <a:rPr lang="en-HK" dirty="0"/>
              <a:t>2</a:t>
            </a:r>
          </a:p>
          <a:p>
            <a:r>
              <a:rPr lang="en-HK" dirty="0"/>
              <a:t>1</a:t>
            </a:r>
          </a:p>
          <a:p>
            <a:r>
              <a:rPr lang="en-HK" dirty="0"/>
              <a:t>0</a:t>
            </a:r>
          </a:p>
          <a:p>
            <a:r>
              <a:rPr lang="en-HK" dirty="0"/>
              <a:t>[1,3]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1393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我班今天為下星期的曲奇義賣作準備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由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13:00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做曲奇至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16:30,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每小時可做曲奇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盒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每盒重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0.402kg,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我們今天做曲奇共多少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kg?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 × 3.5 × 0.402 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你懂得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 × 3.5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。然後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0.402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28140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應是三位小數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28.140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，這時候，你又能保持數值而刪除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字。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 × 3.3 × 0.402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</a:t>
              </a:r>
              <a:r>
                <a:rPr lang="zh-TW" altLang="en-US" sz="2800" dirty="0">
                  <a:solidFill>
                    <a:prstClr val="black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你在計算小數乘法後會數一次小數位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 × 3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。同樣，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.402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28140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三位小數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28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.140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=28.14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。如果答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2.814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，數值便改變了。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 × 3.5 ÷ 0.402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很開心看見你</a:t>
              </a:r>
              <a:r>
                <a:rPr lang="zh-TW" altLang="en-US" sz="2800" dirty="0">
                  <a:solidFill>
                    <a:prstClr val="black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在計算小數乘法後會數一次小數位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 × 3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，並不是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。同樣，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.402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28140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應是三位小數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28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.140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=28.14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 × 3.3 ÷ 0.402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當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 × 3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，包括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字。同樣，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.402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算出的答案也應是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位小數，包括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字。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5a</a:t>
            </a:r>
          </a:p>
          <a:p>
            <a:r>
              <a:rPr lang="en-HK" dirty="0"/>
              <a:t>[28.14,0,0]</a:t>
            </a:r>
          </a:p>
          <a:p>
            <a:r>
              <a:rPr lang="en-US" altLang="zh-TW" dirty="0"/>
              <a:t>[2.814,0,0]</a:t>
            </a:r>
            <a:endParaRPr lang="en-HK" dirty="0"/>
          </a:p>
          <a:p>
            <a:r>
              <a:rPr lang="en-US" altLang="zh-TW" dirty="0"/>
              <a:t>[281.4,0,0]</a:t>
            </a:r>
            <a:endParaRPr lang="en-HK" dirty="0"/>
          </a:p>
          <a:p>
            <a:r>
              <a:rPr lang="en-US" altLang="zh-TW" dirty="0"/>
              <a:t>[0,0,0]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442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你懂得</a:t>
              </a:r>
              <a:r>
                <a:rPr lang="en-HK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 × 2.5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。然後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0.301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應是三位小數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22.575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</a:t>
              </a:r>
              <a:r>
                <a:rPr lang="zh-TW" altLang="en-US" sz="2800" dirty="0">
                  <a:solidFill>
                    <a:prstClr val="black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你在計算小數乘法後會數一次小數位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</a:t>
              </a:r>
              <a:r>
                <a:rPr lang="en-HK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 × 2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。同樣，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.301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三位小數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。如果答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2.2575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，數值便改變了。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很開心看見你</a:t>
              </a:r>
              <a:r>
                <a:rPr lang="zh-TW" altLang="en-US" sz="2800" dirty="0">
                  <a:solidFill>
                    <a:prstClr val="black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在計算小數乘法後會數一次小數位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</a:t>
              </a:r>
              <a:r>
                <a:rPr lang="en-HK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 × 2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，並不是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。同樣，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.301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應是三位小數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當</a:t>
              </a:r>
              <a:r>
                <a:rPr lang="en-HK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 × 2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，包括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字。同樣，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.301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算出的答案也應是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位小數。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7471016" y="7991650"/>
            <a:ext cx="2090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5b</a:t>
            </a:r>
          </a:p>
          <a:p>
            <a:r>
              <a:rPr lang="en-HK" dirty="0"/>
              <a:t>[22.575,0,0]</a:t>
            </a:r>
          </a:p>
          <a:p>
            <a:r>
              <a:rPr lang="en-US" altLang="zh-TW" dirty="0"/>
              <a:t>[2.2575,0,0]</a:t>
            </a:r>
            <a:endParaRPr lang="en-HK" dirty="0"/>
          </a:p>
          <a:p>
            <a:r>
              <a:rPr lang="en-US" altLang="zh-TW" dirty="0"/>
              <a:t>[225.75,0,0]</a:t>
            </a:r>
            <a:endParaRPr lang="en-HK" dirty="0"/>
          </a:p>
          <a:p>
            <a:r>
              <a:rPr lang="en-US" altLang="zh-TW" dirty="0"/>
              <a:t>[0,0,0]</a:t>
            </a:r>
            <a:endParaRPr lang="en-CA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99CE0B-D634-4639-AC3C-9EE9350119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17A576F9-51DD-4279-93BE-423EC7FED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我班今天為下星期的曲奇義賣作準備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由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14:00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做曲奇至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16:30,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每小時可做曲奇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盒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每盒重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0.301kg,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我們今天做曲奇共多少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kg?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A18E4-2026-4247-97A5-BF3CD6CB6CEB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2.5 × 0.301 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AFF0C4-0372-408B-9521-1C16B61BBA8A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2.3 ×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E64354-107A-49A9-8FA3-B61BFAA695B3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2.5 ÷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D66E11-4853-451D-8C5C-16F416510278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2.3 ÷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3384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Q6-0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b="1" dirty="0">
                <a:solidFill>
                  <a:srgbClr val="00B05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C</a:t>
            </a:r>
            <a:endParaRPr lang="en-CA" sz="2800" b="1" dirty="0">
              <a:solidFill>
                <a:srgbClr val="00B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b="1" dirty="0">
                <a:solidFill>
                  <a:srgbClr val="00B0F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D</a:t>
            </a:r>
            <a:endParaRPr lang="en-CA" sz="2800" b="1" dirty="0">
              <a:solidFill>
                <a:srgbClr val="00B0F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b="1" dirty="0">
                <a:solidFill>
                  <a:srgbClr val="0070C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E</a:t>
            </a:r>
            <a:endParaRPr lang="en-CA" sz="28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b="1" dirty="0">
                <a:solidFill>
                  <a:srgbClr val="7030A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F</a:t>
            </a:r>
            <a:endParaRPr lang="en-CA" sz="28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376849" y="8473069"/>
            <a:ext cx="2090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6a</a:t>
            </a:r>
          </a:p>
          <a:p>
            <a:endParaRPr lang="en-C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F96EC3-9974-4DDA-B0F8-F50110C2C65B}"/>
              </a:ext>
            </a:extLst>
          </p:cNvPr>
          <p:cNvGrpSpPr/>
          <p:nvPr/>
        </p:nvGrpSpPr>
        <p:grpSpPr>
          <a:xfrm>
            <a:off x="5786265" y="4969"/>
            <a:ext cx="5724000" cy="3816000"/>
            <a:chOff x="6518923" y="18228"/>
            <a:chExt cx="5724000" cy="3816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18228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74785C-F851-4EF3-AE8A-CA883F2B480B}"/>
                </a:ext>
              </a:extLst>
            </p:cNvPr>
            <p:cNvSpPr txBox="1"/>
            <p:nvPr/>
          </p:nvSpPr>
          <p:spPr>
            <a:xfrm>
              <a:off x="9051915" y="149671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排列先畫出三個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31B2BE9-6C74-495B-A2CD-BDC256AF9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804" y="126198"/>
              <a:ext cx="2268000" cy="2268000"/>
            </a:xfrm>
            <a:prstGeom prst="rect">
              <a:avLst/>
            </a:prstGeom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2394198"/>
              <a:ext cx="5315401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所以</a:t>
              </a: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的對面不是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，哪個字母才是在</a:t>
              </a: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的對面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﹖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A91567-1373-4F1E-A791-3752075F94F4}"/>
              </a:ext>
            </a:extLst>
          </p:cNvPr>
          <p:cNvGrpSpPr/>
          <p:nvPr/>
        </p:nvGrpSpPr>
        <p:grpSpPr>
          <a:xfrm>
            <a:off x="11776723" y="60191"/>
            <a:ext cx="5724000" cy="3816000"/>
            <a:chOff x="6518923" y="18228"/>
            <a:chExt cx="5724000" cy="38160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361DBE-7C50-4029-B6EB-0F0E9E49097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18228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4D5FE5-6BD1-42BA-9CF0-4DF52825CA9A}"/>
                </a:ext>
              </a:extLst>
            </p:cNvPr>
            <p:cNvSpPr txBox="1"/>
            <p:nvPr/>
          </p:nvSpPr>
          <p:spPr>
            <a:xfrm>
              <a:off x="9051915" y="149671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排列先畫出三個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5D716A8-C366-46EF-92CC-AC012F581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804" y="126198"/>
              <a:ext cx="2268000" cy="2268000"/>
            </a:xfrm>
            <a:prstGeom prst="rect">
              <a:avLst/>
            </a:prstGeom>
          </p:spPr>
        </p:pic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BC583099-DB2D-48E1-833D-BAF9BC8F04B5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2394198"/>
              <a:ext cx="5315401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同時也在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所以</a:t>
              </a: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的對面不是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b="1" dirty="0">
                  <a:latin typeface="DFKai-SB" panose="03000509000000000000" pitchFamily="65" charset="-120"/>
                  <a:ea typeface="DFKai-SB" panose="03000509000000000000" pitchFamily="65" charset="-12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E87A8C-6921-42EA-8BC6-F68FA4DF75B5}"/>
              </a:ext>
            </a:extLst>
          </p:cNvPr>
          <p:cNvGrpSpPr/>
          <p:nvPr/>
        </p:nvGrpSpPr>
        <p:grpSpPr>
          <a:xfrm>
            <a:off x="5953520" y="4152265"/>
            <a:ext cx="5724000" cy="3816000"/>
            <a:chOff x="6518923" y="18228"/>
            <a:chExt cx="5724000" cy="38160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9106F1A-94F8-440E-8CAF-E2E9D7BCDAA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18228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5FBD37-A17C-4475-BAAE-744B8FF6A48F}"/>
                </a:ext>
              </a:extLst>
            </p:cNvPr>
            <p:cNvSpPr txBox="1"/>
            <p:nvPr/>
          </p:nvSpPr>
          <p:spPr>
            <a:xfrm>
              <a:off x="9051915" y="149671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排列先畫出三個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659E61C-61B6-4FF6-AF2F-1AB0A82A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804" y="126198"/>
              <a:ext cx="2268000" cy="2268000"/>
            </a:xfrm>
            <a:prstGeom prst="rect">
              <a:avLst/>
            </a:prstGeom>
          </p:spPr>
        </p:pic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08152D4D-D31B-40B6-BA3D-598D85C68098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2394198"/>
              <a:ext cx="5315401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如果</a:t>
              </a: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在頂部時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就在底部了，欣賞你細心思考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DF196B-6B16-4FF2-9C52-DB99C5EC699E}"/>
              </a:ext>
            </a:extLst>
          </p:cNvPr>
          <p:cNvGrpSpPr/>
          <p:nvPr/>
        </p:nvGrpSpPr>
        <p:grpSpPr>
          <a:xfrm>
            <a:off x="11829271" y="4369095"/>
            <a:ext cx="5724000" cy="3816000"/>
            <a:chOff x="6518923" y="18228"/>
            <a:chExt cx="5724000" cy="38160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0D29951-8EDC-4795-9A40-218DC955A52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18228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70551C-37E4-4016-BEEE-6A725FEF3F7B}"/>
                </a:ext>
              </a:extLst>
            </p:cNvPr>
            <p:cNvSpPr txBox="1"/>
            <p:nvPr/>
          </p:nvSpPr>
          <p:spPr>
            <a:xfrm>
              <a:off x="9051915" y="149671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排列先畫出三個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6039AE7-08E3-4D53-A4EE-4577E3294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804" y="126198"/>
              <a:ext cx="2268000" cy="2268000"/>
            </a:xfrm>
            <a:prstGeom prst="rect">
              <a:avLst/>
            </a:prstGeom>
          </p:spPr>
        </p:pic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DCE1CBF0-E9C8-4F65-971F-636CCBDEA882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2394198"/>
              <a:ext cx="5315401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en-HK" sz="2800" b="1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F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即</a:t>
              </a:r>
              <a:r>
                <a:rPr lang="en-HK" sz="2800" b="1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F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的右方是</a:t>
              </a: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所以</a:t>
              </a:r>
              <a:r>
                <a:rPr lang="en-HK" sz="2800" b="1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F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不是</a:t>
              </a: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的對面。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608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Q6-1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A</a:t>
            </a:r>
            <a:endParaRPr lang="en-CA" sz="2800" b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800" b="1" dirty="0">
                <a:solidFill>
                  <a:srgbClr val="EEB50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B</a:t>
            </a:r>
            <a:endParaRPr lang="en-CA" sz="2800" b="1" dirty="0">
              <a:solidFill>
                <a:srgbClr val="EEB5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b="1" dirty="0">
                <a:solidFill>
                  <a:srgbClr val="0070C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E</a:t>
            </a:r>
            <a:endParaRPr lang="en-CA" sz="28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b="1" dirty="0">
                <a:solidFill>
                  <a:srgbClr val="7030A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F</a:t>
            </a:r>
            <a:endParaRPr lang="en-CA" sz="28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376849" y="8473069"/>
            <a:ext cx="2090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6b</a:t>
            </a:r>
          </a:p>
          <a:p>
            <a:r>
              <a:rPr lang="en-CA" dirty="0"/>
              <a:t>[2,3]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F96EC3-9974-4DDA-B0F8-F50110C2C65B}"/>
              </a:ext>
            </a:extLst>
          </p:cNvPr>
          <p:cNvGrpSpPr/>
          <p:nvPr/>
        </p:nvGrpSpPr>
        <p:grpSpPr>
          <a:xfrm>
            <a:off x="5786265" y="4969"/>
            <a:ext cx="5724000" cy="3816000"/>
            <a:chOff x="6518923" y="18228"/>
            <a:chExt cx="5724000" cy="3816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18228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74785C-F851-4EF3-AE8A-CA883F2B480B}"/>
                </a:ext>
              </a:extLst>
            </p:cNvPr>
            <p:cNvSpPr txBox="1"/>
            <p:nvPr/>
          </p:nvSpPr>
          <p:spPr>
            <a:xfrm>
              <a:off x="9051915" y="149671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排列先畫出三個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31B2BE9-6C74-495B-A2CD-BDC256AF9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804" y="126198"/>
              <a:ext cx="2268000" cy="2268000"/>
            </a:xfrm>
            <a:prstGeom prst="rect">
              <a:avLst/>
            </a:prstGeom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2394198"/>
              <a:ext cx="5315401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B 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en-US" altLang="zh-TW" sz="2800" b="1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B 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所以</a:t>
              </a:r>
              <a:r>
                <a:rPr lang="en-US" altLang="zh-TW" sz="2800" b="1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只是在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A91567-1373-4F1E-A791-3752075F94F4}"/>
              </a:ext>
            </a:extLst>
          </p:cNvPr>
          <p:cNvGrpSpPr/>
          <p:nvPr/>
        </p:nvGrpSpPr>
        <p:grpSpPr>
          <a:xfrm>
            <a:off x="11776723" y="60191"/>
            <a:ext cx="5724000" cy="3816000"/>
            <a:chOff x="6518923" y="18228"/>
            <a:chExt cx="5724000" cy="38160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361DBE-7C50-4029-B6EB-0F0E9E49097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18228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4D5FE5-6BD1-42BA-9CF0-4DF52825CA9A}"/>
                </a:ext>
              </a:extLst>
            </p:cNvPr>
            <p:cNvSpPr txBox="1"/>
            <p:nvPr/>
          </p:nvSpPr>
          <p:spPr>
            <a:xfrm>
              <a:off x="9051915" y="149671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排列先畫出三個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5D716A8-C366-46EF-92CC-AC012F581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804" y="126198"/>
              <a:ext cx="2268000" cy="2268000"/>
            </a:xfrm>
            <a:prstGeom prst="rect">
              <a:avLst/>
            </a:prstGeom>
          </p:spPr>
        </p:pic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BC583099-DB2D-48E1-833D-BAF9BC8F04B5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2394198"/>
              <a:ext cx="5315401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所以</a:t>
              </a: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只是在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哪個字母才在</a:t>
              </a:r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﹖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E87A8C-6921-42EA-8BC6-F68FA4DF75B5}"/>
              </a:ext>
            </a:extLst>
          </p:cNvPr>
          <p:cNvGrpSpPr/>
          <p:nvPr/>
        </p:nvGrpSpPr>
        <p:grpSpPr>
          <a:xfrm>
            <a:off x="5953520" y="4152265"/>
            <a:ext cx="5724000" cy="3816000"/>
            <a:chOff x="6518923" y="18228"/>
            <a:chExt cx="5724000" cy="38160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9106F1A-94F8-440E-8CAF-E2E9D7BCDAA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18228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5FBD37-A17C-4475-BAAE-744B8FF6A48F}"/>
                </a:ext>
              </a:extLst>
            </p:cNvPr>
            <p:cNvSpPr txBox="1"/>
            <p:nvPr/>
          </p:nvSpPr>
          <p:spPr>
            <a:xfrm>
              <a:off x="9051915" y="149671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排列先畫出三個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659E61C-61B6-4FF6-AF2F-1AB0A82A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804" y="126198"/>
              <a:ext cx="2268000" cy="2268000"/>
            </a:xfrm>
            <a:prstGeom prst="rect">
              <a:avLst/>
            </a:prstGeom>
          </p:spPr>
        </p:pic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08152D4D-D31B-40B6-BA3D-598D85C68098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2394198"/>
              <a:ext cx="5315401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答案應在</a:t>
              </a:r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的右方。哪個字母在</a:t>
              </a:r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﹖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DF196B-6B16-4FF2-9C52-DB99C5EC699E}"/>
              </a:ext>
            </a:extLst>
          </p:cNvPr>
          <p:cNvGrpSpPr/>
          <p:nvPr/>
        </p:nvGrpSpPr>
        <p:grpSpPr>
          <a:xfrm>
            <a:off x="11829271" y="4369095"/>
            <a:ext cx="5724000" cy="3816000"/>
            <a:chOff x="6518923" y="18228"/>
            <a:chExt cx="5724000" cy="38160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0D29951-8EDC-4795-9A40-218DC955A52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18228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70551C-37E4-4016-BEEE-6A725FEF3F7B}"/>
                </a:ext>
              </a:extLst>
            </p:cNvPr>
            <p:cNvSpPr txBox="1"/>
            <p:nvPr/>
          </p:nvSpPr>
          <p:spPr>
            <a:xfrm>
              <a:off x="9051915" y="149671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排列先畫出三個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6039AE7-08E3-4D53-A4EE-4577E3294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804" y="126198"/>
              <a:ext cx="2268000" cy="2268000"/>
            </a:xfrm>
            <a:prstGeom prst="rect">
              <a:avLst/>
            </a:prstGeom>
          </p:spPr>
        </p:pic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DCE1CBF0-E9C8-4F65-971F-636CCBDEA882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2394198"/>
              <a:ext cx="5315401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en-HK" sz="2800" b="1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F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的右方。欣賞你細心思考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37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你懂得</a:t>
              </a:r>
              <a:r>
                <a:rPr lang="en-HK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 × 2.5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。然後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0.301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應是三位小數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22.575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</a:t>
              </a:r>
              <a:r>
                <a:rPr lang="zh-TW" altLang="en-US" sz="2800" dirty="0">
                  <a:solidFill>
                    <a:prstClr val="black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你在計算小數乘法後會數一次小數位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</a:t>
              </a:r>
              <a:r>
                <a:rPr lang="en-HK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 × 2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。同樣，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.301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三位小數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。如果答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2.2575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，數值便改變了。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很開心看見你</a:t>
              </a:r>
              <a:r>
                <a:rPr lang="zh-TW" altLang="en-US" sz="2800" dirty="0">
                  <a:solidFill>
                    <a:prstClr val="black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在計算小數乘法後會數一次小數位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</a:t>
              </a:r>
              <a:r>
                <a:rPr lang="en-HK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 × 2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，並不是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。同樣，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.301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應是三位小數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當</a:t>
              </a:r>
              <a:r>
                <a:rPr lang="en-HK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 × 2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，包括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字。同樣，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.301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算出的答案也應是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位小數。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7471016" y="7991650"/>
            <a:ext cx="2090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7</a:t>
            </a:r>
          </a:p>
          <a:p>
            <a:r>
              <a:rPr lang="en-HK" dirty="0"/>
              <a:t>password</a:t>
            </a:r>
            <a:endParaRPr lang="en-CA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99CE0B-D634-4639-AC3C-9EE9350119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17A576F9-51DD-4279-93BE-423EC7FED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406" y="148969"/>
            <a:ext cx="5508000" cy="3528000"/>
          </a:xfrm>
        </p:spPr>
        <p:txBody>
          <a:bodyPr anchor="ctr">
            <a:normAutofit/>
          </a:bodyPr>
          <a:lstStyle/>
          <a:p>
            <a:pPr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恭喜你完成以上題目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﹗</a:t>
            </a:r>
            <a:b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</a:br>
            <a:b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</a:br>
            <a:b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</a:br>
            <a:b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</a:br>
            <a:b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</a:b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A18E4-2026-4247-97A5-BF3CD6CB6CEB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請輸入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VIP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密碼：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AFF0C4-0372-408B-9521-1C16B61BBA8A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2.3 ×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E64354-107A-49A9-8FA3-B61BFAA695B3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2.5 ÷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D66E11-4853-451D-8C5C-16F416510278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2.3 ÷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pic>
        <p:nvPicPr>
          <p:cNvPr id="1026" name="Picture 2" descr="http://insidejamarifox.com/wp-content/uploads/2015/02/party_emoji.png">
            <a:extLst>
              <a:ext uri="{FF2B5EF4-FFF2-40B4-BE49-F238E27FC236}">
                <a16:creationId xmlns:a16="http://schemas.microsoft.com/office/drawing/2014/main" id="{19F849D9-DDD3-40D9-B5E3-AF906034B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29851" y="640822"/>
            <a:ext cx="2867673" cy="291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102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答得正確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你能看出不是切一刀切去一個長方體，反而最後餘下的應是一個正方體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5(</a:t>
              </a:r>
              <a:r>
                <a:rPr lang="en-HK" sz="28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cm</a:t>
              </a:r>
              <a:r>
                <a:rPr lang="en-US" altLang="zh-TW" sz="2800" baseline="300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3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))</a:t>
              </a: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即是要切去的總體積的算式是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12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×8×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   </a:t>
              </a:r>
              <a:r>
                <a:rPr lang="en-CA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HK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̶  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欣賞你看得出要得到一個正方體不只切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刀，而是切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刀，所以不只切走一個長方體，即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左方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切去一個長度是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的長方體，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上方</a:t>
              </a:r>
              <a:endParaRPr lang="en-CA" altLang="zh-TW" sz="2800" dirty="0">
                <a:solidFill>
                  <a:srgbClr val="7030A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切去一個高度是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的長方體。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欣賞你懂得長方體體積的計算。但要小心這次不只切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刀切去</a:t>
              </a: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長方體，而是切走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長方體，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即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左方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切去一個長度是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的長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方體，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上方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切去一個高度是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3cm</a:t>
              </a: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的長方體。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要切去的不只</a:t>
              </a: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長方體，而是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長方體，所以想一想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餘下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的既然是一個正方體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5(</a:t>
              </a:r>
              <a:r>
                <a:rPr lang="en-HK" sz="28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cm</a:t>
              </a:r>
              <a:r>
                <a:rPr lang="en-US" altLang="zh-TW" sz="2800" baseline="300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3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))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endPara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要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切去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的總體積的算式就是大長方體體積減去餘下的正方體體積。相信你能正確列出算式。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7471016" y="7991650"/>
            <a:ext cx="2090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8a</a:t>
            </a:r>
          </a:p>
          <a:p>
            <a:r>
              <a:rPr lang="en-HK" dirty="0"/>
              <a:t>[3</a:t>
            </a:r>
            <a:r>
              <a:rPr lang="en-US" altLang="zh-TW" dirty="0"/>
              <a:t>55</a:t>
            </a:r>
            <a:r>
              <a:rPr lang="en-HK" dirty="0"/>
              <a:t>,0,0]</a:t>
            </a:r>
          </a:p>
          <a:p>
            <a:r>
              <a:rPr lang="en-US" altLang="zh-TW" dirty="0"/>
              <a:t>[105,0,0]</a:t>
            </a:r>
            <a:endParaRPr lang="en-HK" dirty="0"/>
          </a:p>
          <a:p>
            <a:r>
              <a:rPr lang="en-US" altLang="zh-TW" dirty="0"/>
              <a:t>[280,0,0]</a:t>
            </a:r>
            <a:endParaRPr lang="en-HK" dirty="0"/>
          </a:p>
          <a:p>
            <a:r>
              <a:rPr lang="en-US" altLang="zh-TW" dirty="0"/>
              <a:t>[0,0,0]</a:t>
            </a:r>
            <a:endParaRPr lang="en-CA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99CE0B-D634-4639-AC3C-9EE9350119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D8A18E4-2026-4247-97A5-BF3CD6CB6CEB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要切去多少</a:t>
            </a:r>
            <a:r>
              <a:rPr lang="en-HK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cm</a:t>
            </a:r>
            <a:r>
              <a:rPr lang="en-US" altLang="zh-TW" sz="2800" baseline="300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US" altLang="zh-TW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﹖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AFF0C4-0372-408B-9521-1C16B61BBA8A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2.3 ×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E64354-107A-49A9-8FA3-B61BFAA695B3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2.5 ÷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D66E11-4853-451D-8C5C-16F416510278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2.3 ÷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AE871-6197-40AB-99EE-A31E90C8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67" y="345977"/>
            <a:ext cx="4535288" cy="28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40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答得正確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你能看出不是切一刀切去一個長方體，反而最後餘下的應是一個正方體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(2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HK" sz="28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cm</a:t>
              </a:r>
              <a:r>
                <a:rPr lang="en-US" altLang="zh-TW" sz="2800" baseline="300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3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))</a:t>
              </a: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即是要切去的總體積的算式是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×3×</a:t>
              </a:r>
              <a:r>
                <a:rPr 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 </a:t>
              </a:r>
              <a:r>
                <a:rPr lang="en-CA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HK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̶   </a:t>
              </a:r>
              <a:r>
                <a:rPr 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×2×2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欣賞你看得出要得到一個正方體不只切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刀，而是切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刀，所以不只切走一個長方體，即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左方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切去一個長度是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的長方體，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上方</a:t>
              </a:r>
              <a:endParaRPr lang="en-CA" altLang="zh-TW" sz="2800" dirty="0">
                <a:solidFill>
                  <a:srgbClr val="7030A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切去一個高度是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的長方體。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欣賞你懂得長方體體積的計算。但要小心這次不只切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刀切去</a:t>
              </a: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長方體，而是切走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長方體，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即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左方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切去一個長度是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的長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方體，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上方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切去一個高度是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1cm</a:t>
              </a: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的長方體。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要切去的不只</a:t>
              </a: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長方體，而是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長方體，所以想一想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餘下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的既然是一個正方體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(2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2(</a:t>
              </a:r>
              <a:r>
                <a:rPr lang="en-HK" sz="28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cm</a:t>
              </a:r>
              <a:r>
                <a:rPr lang="en-US" altLang="zh-TW" sz="2800" baseline="300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3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))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endPara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要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切去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的總體積的算式就是大長方體體積減去餘下的正方體體積。相信你能正確列出算式。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7471016" y="7991650"/>
            <a:ext cx="2090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8b</a:t>
            </a:r>
          </a:p>
          <a:p>
            <a:r>
              <a:rPr lang="en-HK" dirty="0"/>
              <a:t>[22,0,0]</a:t>
            </a:r>
          </a:p>
          <a:p>
            <a:r>
              <a:rPr lang="en-US" altLang="zh-TW" dirty="0"/>
              <a:t>[6,0,0]</a:t>
            </a:r>
            <a:endParaRPr lang="en-HK" dirty="0"/>
          </a:p>
          <a:p>
            <a:r>
              <a:rPr lang="en-US" altLang="zh-TW" dirty="0"/>
              <a:t>[18,0,0]</a:t>
            </a:r>
            <a:endParaRPr lang="en-HK" dirty="0"/>
          </a:p>
          <a:p>
            <a:r>
              <a:rPr lang="en-US" altLang="zh-TW" dirty="0"/>
              <a:t>[0,0,0]</a:t>
            </a:r>
            <a:endParaRPr lang="en-CA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99CE0B-D634-4639-AC3C-9EE9350119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D8A18E4-2026-4247-97A5-BF3CD6CB6CEB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要切去多少</a:t>
            </a:r>
            <a:r>
              <a:rPr lang="en-HK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cm</a:t>
            </a:r>
            <a:r>
              <a:rPr lang="en-US" altLang="zh-TW" sz="2800" baseline="300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US" altLang="zh-TW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﹖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AFF0C4-0372-408B-9521-1C16B61BBA8A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2.3 ×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E64354-107A-49A9-8FA3-B61BFAA695B3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2.5 ÷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D66E11-4853-451D-8C5C-16F416510278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2.3 ÷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100E8E-E1D3-4BA5-A8D5-DC73D9565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56" y="367333"/>
            <a:ext cx="4523014" cy="282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06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欣賞你懂得運用總數除以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來求得平均數，並能以分數乘法算出人數的四分之三。但要小心：那個平均數不是過去四個月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女青年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的平均人數，而是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青年人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男女總和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的平均人數。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你計算得對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你能理解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青年人數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是男女青年人數的總和，又能運用總數除以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來求得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平均數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，最後還懂得以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分數乘法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算出平均人數的四分之三。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問題中的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青年人數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是指男女青年人數的總和。計算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平均數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的方法是以總數除以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來求得。計算平均人數的四分之三是運用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分數乘法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來算出。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問題中的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青年人數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是指男女青年人數的總和。計算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平均數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的方法是以總數除以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來求得。計算平均人數的四分之三是運用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分數乘法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來算出。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7471016" y="7991650"/>
            <a:ext cx="209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9a</a:t>
            </a:r>
          </a:p>
          <a:p>
            <a:r>
              <a:rPr lang="en-CA" dirty="0"/>
              <a:t>0</a:t>
            </a:r>
          </a:p>
          <a:p>
            <a:r>
              <a:rPr lang="en-CA" dirty="0"/>
              <a:t>1</a:t>
            </a:r>
          </a:p>
          <a:p>
            <a:r>
              <a:rPr lang="en-CA" dirty="0"/>
              <a:t>2</a:t>
            </a:r>
          </a:p>
          <a:p>
            <a:r>
              <a:rPr lang="en-CA" dirty="0"/>
              <a:t>3</a:t>
            </a:r>
          </a:p>
          <a:p>
            <a:r>
              <a:rPr lang="en-CA" dirty="0"/>
              <a:t>    [1,1]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99CE0B-D634-4639-AC3C-9EE9350119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D8A18E4-2026-4247-97A5-BF3CD6CB6CEB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AFF0C4-0372-408B-9521-1C16B61BBA8A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E64354-107A-49A9-8FA3-B61BFAA695B3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TW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D66E11-4853-451D-8C5C-16F416510278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TW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7AB6F-1A29-4C39-B474-94D78F12A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52" y="836033"/>
            <a:ext cx="4865405" cy="303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39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欣賞你懂得運用總數除以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來求得平均數，並能以分數乘法算出人數的二分之一。但要小心：那個平均數不是過去四個月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男青年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的平均人數，而是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青年人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男女總和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的平均人數。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你計算得對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你能理解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青年人數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是男女青年人數的總和，又能運用總數除以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來求得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平均數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，最後還懂得以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分數乘法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算出平均人數的二分之一。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問題中的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青年人數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是指男女青年人數的總和。計算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平均數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的方法是以總數除以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來求得。計算平均人數的二分之一是運用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分數乘法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來算出。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問題中的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青年人數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是指男女青年人數的總和。計算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平均數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的方法是以總數除以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來求得。計算平均人數的二分之一是運用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分數乘法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來算出。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7471016" y="7991650"/>
            <a:ext cx="209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9b</a:t>
            </a:r>
          </a:p>
          <a:p>
            <a:r>
              <a:rPr lang="en-CA" dirty="0"/>
              <a:t>0</a:t>
            </a:r>
          </a:p>
          <a:p>
            <a:r>
              <a:rPr lang="en-CA" dirty="0"/>
              <a:t>1</a:t>
            </a:r>
          </a:p>
          <a:p>
            <a:r>
              <a:rPr lang="en-CA" dirty="0"/>
              <a:t>2</a:t>
            </a:r>
          </a:p>
          <a:p>
            <a:r>
              <a:rPr lang="en-CA" dirty="0"/>
              <a:t>3</a:t>
            </a:r>
          </a:p>
          <a:p>
            <a:r>
              <a:rPr lang="en-CA" dirty="0"/>
              <a:t>    [1,1]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99CE0B-D634-4639-AC3C-9EE9350119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D8A18E4-2026-4247-97A5-BF3CD6CB6CEB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AFF0C4-0372-408B-9521-1C16B61BBA8A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E64354-107A-49A9-8FA3-B61BFAA695B3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TW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D66E11-4853-451D-8C5C-16F416510278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TW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4FC54-3D7A-42FD-91F9-6090C942A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3" y="397898"/>
            <a:ext cx="6017585" cy="3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52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8D98873F-AF8A-4A33-A3FE-BF109A5EAEE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342" y="191670"/>
            <a:ext cx="5724000" cy="3816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在喜靈洲的一個話劇表演中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福音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義工有</a:t>
                </a:r>
                <a: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30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分鐘的表演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戒毒青年有</a:t>
                </a:r>
                <a: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36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分鐘的表演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兩隊各有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是原創歌曲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HK" altLang="zh-TW" sz="2800" i="1" dirty="0" smtClean="0">
                        <a:latin typeface="Cambria Math" panose="02040503050406030204" pitchFamily="18" charset="0"/>
                        <a:ea typeface="LiSu" panose="020105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HK" sz="2800" i="1">
                        <a:latin typeface="Cambria Math" panose="02040503050406030204" pitchFamily="18" charset="0"/>
                        <a:ea typeface="LiSu" panose="020105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分鐘表達毒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品的禍害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其餘歌曲表達正面人生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的訊息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這佔多少分鐘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r>
                  <a:rPr lang="en-HK" sz="44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  <a:blipFill>
                <a:blip r:embed="rId3"/>
                <a:stretch>
                  <a:fillRect l="-2212" b="-81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71D2C41-F530-46D0-9BE6-CF5C86A45B76}"/>
              </a:ext>
            </a:extLst>
          </p:cNvPr>
          <p:cNvSpPr/>
          <p:nvPr/>
        </p:nvSpPr>
        <p:spPr>
          <a:xfrm>
            <a:off x="0" y="0"/>
            <a:ext cx="576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017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4B8AB7-8940-4C95-8C9A-40EE1B74455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18923" y="50886"/>
            <a:ext cx="5724000" cy="3816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(30+36)×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10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blipFill>
                <a:blip r:embed="rId4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0D1661C3-9D9A-43C8-B3E9-3F01B3568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5771" y="40970"/>
                <a:ext cx="5472000" cy="3744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135002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8858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答得好</a:t>
                </a:r>
                <a:r>
                  <a: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﹗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你能理解用了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即是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，並在計算乘法前，先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用加法和括號求出兩隊表演的總時間，最後懂得減去表達毒品禍害的時間，來求得餘下的時間。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0D1661C3-9D9A-43C8-B3E9-3F01B356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771" y="40970"/>
                <a:ext cx="5472000" cy="3744000"/>
              </a:xfrm>
              <a:prstGeom prst="rect">
                <a:avLst/>
              </a:prstGeom>
              <a:blipFill>
                <a:blip r:embed="rId5"/>
                <a:stretch>
                  <a:fillRect l="-23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30 + 36 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10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6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BC8220F4-292D-4AD7-949F-F16C03AC3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26354" y="232614"/>
                <a:ext cx="5472000" cy="3744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135002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8858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欣賞你能理解用了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的時間即是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CA" sz="2800" dirty="0">
                    <a:ea typeface="LiSu" panose="020105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  <m:r>
                      <a:rPr lang="en-HK" sz="2800" i="1">
                        <a:latin typeface="Cambria Math" panose="02040503050406030204" pitchFamily="18" charset="0"/>
                        <a:ea typeface="LiSu" panose="020105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，又懂得減去表達毒品禍害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的時間，來求得餘下的時間。要小心兩隊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各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用了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的時間，所以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在計算乘法前，先用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加法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括號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求出兩隊表演的總時間。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BC8220F4-292D-4AD7-949F-F16C03AC3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6354" y="232614"/>
                <a:ext cx="5472000" cy="3744000"/>
              </a:xfrm>
              <a:prstGeom prst="rect">
                <a:avLst/>
              </a:prstGeom>
              <a:blipFill>
                <a:blip r:embed="rId7"/>
                <a:stretch>
                  <a:fillRect l="-2227" b="-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(30+36)×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+ 10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8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>
            <a:extLst>
              <a:ext uri="{FF2B5EF4-FFF2-40B4-BE49-F238E27FC236}">
                <a16:creationId xmlns:a16="http://schemas.microsoft.com/office/drawing/2014/main" id="{1FE93AF2-EE86-4DB2-8729-AE82F9156F5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45437" y="3744544"/>
            <a:ext cx="5724000" cy="3816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8DE686A9-98FD-4FF7-A56C-0B6B514848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2285" y="3780348"/>
                <a:ext cx="5472000" cy="3744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135002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8858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很高興看見你能理解用了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即是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  <m:r>
                      <a:rPr lang="en-US" altLang="zh-TW" sz="2800" i="1">
                        <a:latin typeface="Cambria Math" panose="02040503050406030204" pitchFamily="18" charset="0"/>
                        <a:ea typeface="LiSu" panose="02010509060101010101" pitchFamily="49" charset="-122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並在計算乘法前</a:t>
                </a:r>
                <a:r>
                  <a: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先用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加法和括號求出兩隊表演的總時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間。不過</a:t>
                </a:r>
                <a:r>
                  <a: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正面人生歌曲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是用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餘</a:t>
                </a:r>
                <a:endParaRPr lang="en-CA" altLang="zh-TW" sz="2800" dirty="0">
                  <a:solidFill>
                    <a:srgbClr val="C0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下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r>
                  <a: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所以需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減去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表達毒品禍害的時間</a:t>
                </a:r>
                <a:r>
                  <a: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才求得餘下的時間。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8DE686A9-98FD-4FF7-A56C-0B6B51484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285" y="3780348"/>
                <a:ext cx="5472000" cy="3744000"/>
              </a:xfrm>
              <a:prstGeom prst="rect">
                <a:avLst/>
              </a:prstGeom>
              <a:blipFill>
                <a:blip r:embed="rId9"/>
                <a:stretch>
                  <a:fillRect l="-2227" b="-8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(30+36)÷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10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10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9">
            <a:extLst>
              <a:ext uri="{FF2B5EF4-FFF2-40B4-BE49-F238E27FC236}">
                <a16:creationId xmlns:a16="http://schemas.microsoft.com/office/drawing/2014/main" id="{7F3B7F6A-4FC3-4698-A677-105CA52E772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172" y="3918154"/>
            <a:ext cx="5724000" cy="3816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itle 1">
                <a:extLst>
                  <a:ext uri="{FF2B5EF4-FFF2-40B4-BE49-F238E27FC236}">
                    <a16:creationId xmlns:a16="http://schemas.microsoft.com/office/drawing/2014/main" id="{CA76F789-D638-4311-9701-A784DF2A0D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48020" y="3935670"/>
                <a:ext cx="5472000" cy="3744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135002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8858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欣賞你先用加法和括號求出兩隊表演的總時間，還懂得減去表達毒品禍害的時間，來求得餘下的時間。留意：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用了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即是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分數乘法：</a:t>
                </a:r>
                <a:r>
                  <a:rPr lang="en-HK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71" name="Title 1">
                <a:extLst>
                  <a:ext uri="{FF2B5EF4-FFF2-40B4-BE49-F238E27FC236}">
                    <a16:creationId xmlns:a16="http://schemas.microsoft.com/office/drawing/2014/main" id="{CA76F789-D638-4311-9701-A784DF2A0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8020" y="3935670"/>
                <a:ext cx="5472000" cy="3744000"/>
              </a:xfrm>
              <a:prstGeom prst="rect">
                <a:avLst/>
              </a:prstGeom>
              <a:blipFill>
                <a:blip r:embed="rId11"/>
                <a:stretch>
                  <a:fillRect l="-23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CD67083-3B91-4928-9054-3F2269A02A4D}"/>
              </a:ext>
            </a:extLst>
          </p:cNvPr>
          <p:cNvSpPr txBox="1"/>
          <p:nvPr/>
        </p:nvSpPr>
        <p:spPr>
          <a:xfrm>
            <a:off x="5594563" y="7883218"/>
            <a:ext cx="941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0b</a:t>
            </a:r>
          </a:p>
          <a:p>
            <a:r>
              <a:rPr lang="en-HK" dirty="0"/>
              <a:t>0</a:t>
            </a:r>
          </a:p>
          <a:p>
            <a:r>
              <a:rPr lang="en-HK" dirty="0"/>
              <a:t>3</a:t>
            </a:r>
          </a:p>
          <a:p>
            <a:r>
              <a:rPr lang="en-HK" dirty="0"/>
              <a:t>2</a:t>
            </a:r>
          </a:p>
          <a:p>
            <a:r>
              <a:rPr lang="en-HK" dirty="0"/>
              <a:t>1</a:t>
            </a:r>
          </a:p>
          <a:p>
            <a:r>
              <a:rPr lang="en-HK" dirty="0"/>
              <a:t>[2,0]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029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我和朋友共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人到馬灣參觀展覽館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每位入場費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y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元。今天有復活節優惠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4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人入場可減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90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元，我們共需付多少元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﹖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20y   ̶  90 × 5 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代數式正確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你懂得先以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en-US" altLang="zh-TW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代表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人入場的</a:t>
              </a:r>
              <a:r>
                <a:rPr lang="zh-TW" altLang="en-US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原價費用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，然後再以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來得出共減去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90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次。欣賞你能仔細分析題目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20y   ̶  90 × 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欣賞你懂得以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en-US" altLang="zh-TW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代表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人入場的</a:t>
              </a:r>
              <a:r>
                <a:rPr lang="zh-TW" altLang="en-US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原價費用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。不過，不是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次減去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90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元，而是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人就有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共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次減去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90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元。我相信你可以選出正確代數式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(y   ̶  90) × 5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很開心看見你能以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來得出共減去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90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次，但原本入場費不是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，因為每位入場費</a:t>
              </a:r>
              <a:r>
                <a:rPr lang="en-HK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人入場就要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en-US" altLang="zh-TW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元。相信你能列寫正確的代數式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(y   ̶  90) × 20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欣賞你懂得以</a:t>
              </a:r>
              <a:r>
                <a:rPr lang="en-US" altLang="zh-TW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代表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人入場的</a:t>
              </a:r>
              <a:r>
                <a:rPr lang="zh-TW" altLang="en-US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原價費用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。不過，不是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次減去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90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元，而是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人就有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共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次減去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90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元。我相信你可以寫出正確的代數式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</a:t>
            </a:r>
            <a:r>
              <a:rPr lang="en-HK" dirty="0"/>
              <a:t>a</a:t>
            </a:r>
          </a:p>
          <a:p>
            <a:r>
              <a:rPr lang="en-CA" dirty="0"/>
              <a:t>1</a:t>
            </a:r>
          </a:p>
          <a:p>
            <a:r>
              <a:rPr lang="en-CA" dirty="0"/>
              <a:t>0</a:t>
            </a:r>
          </a:p>
          <a:p>
            <a:r>
              <a:rPr lang="en-CA" dirty="0"/>
              <a:t>3</a:t>
            </a:r>
          </a:p>
          <a:p>
            <a:r>
              <a:rPr lang="en-CA" dirty="0"/>
              <a:t>2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0295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我和朋友共</a:t>
            </a:r>
            <a: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人到馬灣參觀展覽館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每位入場費</a:t>
            </a:r>
            <a: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k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元。今天有復活節優惠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</a:t>
            </a:r>
            <a: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人入場可減</a:t>
            </a:r>
            <a: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8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元，我們共需付多少元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﹖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30k   ̶  80 × 3 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代數式正確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你懂得先以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en-US" altLang="zh-TW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代表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人入場的</a:t>
              </a:r>
              <a:r>
                <a:rPr lang="zh-TW" altLang="en-US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原價費用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，然後再以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來得出共減去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次。欣賞你能仔細分析題目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30k   ̶  80 × 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欣賞你懂得以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en-US" altLang="zh-TW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代表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人入場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zh-TW" altLang="en-US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原價費用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。不過，不是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次減去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元，而是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人就有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共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次減去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元。我相信你可以選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出正確代數式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(k   ̶  80) × 3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很開心看見你能以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來得出共減去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次，但原本入場費不是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，因為每位入場費</a:t>
              </a:r>
              <a:r>
                <a:rPr lang="en-HK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人入場就要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en-US" altLang="zh-TW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元。相信你能列寫正確的代數式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(k   ̶  80) × 30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欣賞你懂得以</a:t>
              </a:r>
              <a:r>
                <a:rPr lang="en-US" altLang="zh-TW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代表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人入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場的</a:t>
              </a:r>
              <a:r>
                <a:rPr lang="zh-TW" altLang="en-US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原價費用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。不過，不是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次減去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元，而是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人就有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共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次減去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元。我相信你可以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寫出正確的代數式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</a:t>
            </a:r>
            <a:r>
              <a:rPr lang="en-HK" altLang="zh-TW" dirty="0"/>
              <a:t>b</a:t>
            </a:r>
            <a:endParaRPr lang="en-HK" dirty="0"/>
          </a:p>
          <a:p>
            <a:r>
              <a:rPr lang="en-CA" dirty="0"/>
              <a:t>2</a:t>
            </a:r>
          </a:p>
          <a:p>
            <a:r>
              <a:rPr lang="en-CA" dirty="0"/>
              <a:t>3</a:t>
            </a:r>
          </a:p>
          <a:p>
            <a:r>
              <a:rPr lang="en-CA" dirty="0"/>
              <a:t>1</a:t>
            </a:r>
          </a:p>
          <a:p>
            <a:r>
              <a:rPr lang="en-CA" dirty="0"/>
              <a:t>0</a:t>
            </a:r>
          </a:p>
          <a:p>
            <a:r>
              <a:rPr lang="en-CA" dirty="0"/>
              <a:t>[1,2]</a:t>
            </a:r>
          </a:p>
        </p:txBody>
      </p:sp>
    </p:spTree>
    <p:extLst>
      <p:ext uri="{BB962C8B-B14F-4D97-AF65-F5344CB8AC3E}">
        <p14:creationId xmlns:p14="http://schemas.microsoft.com/office/powerpoint/2010/main" val="2562738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表哥為學校的開放日準備小禮物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他有一個邊長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9cm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的正方體盒子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盒內已有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份邊長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2cm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的正方體</a:t>
            </a:r>
            <a:br>
              <a: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</a:b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小禮物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他還可放進小禮物多少份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﹖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他還可放進小禮物多少份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﹖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欣賞你明白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9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，不過正方盒的每一邊都只能放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份小禮物，所以全個正方盒共可放進的份數是</a:t>
              </a: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，既然已有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份禮物在盒內，你又懂得減去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他還可放進小禮物多少份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﹖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欣賞你明白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9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，不過正方盒的每一邊都只能放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份小禮物，所以全個正方盒共可放進的份數是</a:t>
              </a: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。既然已有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份禮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物在盒內，就要把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減去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(y   ̶  90) × 5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既然已有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份禮物在盒內，你懂得把總份數得減去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。雖然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9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，不過正方盒的每一邊都只能放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份小禮物，所以全個正方盒共可放進禮物的份數是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(y   ̶  90) × 20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大盒子邊長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9cm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，小禮物邊長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，即每邊可放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9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份禮物，其實只能放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份禮物，所以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全個正方盒共可放進的份數是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。相信你可算出答案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</a:t>
            </a:r>
            <a:r>
              <a:rPr lang="en-HK" dirty="0"/>
              <a:t>a</a:t>
            </a:r>
          </a:p>
          <a:p>
            <a:r>
              <a:rPr lang="en-US" altLang="zh-TW" dirty="0"/>
              <a:t>[44,0,0]</a:t>
            </a:r>
          </a:p>
          <a:p>
            <a:r>
              <a:rPr lang="en-US" altLang="zh-TW" dirty="0"/>
              <a:t>[64,0,0]</a:t>
            </a:r>
          </a:p>
          <a:p>
            <a:r>
              <a:rPr lang="en-US" altLang="zh-TW" dirty="0"/>
              <a:t>[71.125,0,0]</a:t>
            </a:r>
          </a:p>
          <a:p>
            <a:r>
              <a:rPr lang="en-US" altLang="zh-TW" dirty="0"/>
              <a:t>[0,0,0]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489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表哥為學校的開放日準備小禮物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他有一個邊長</a:t>
            </a:r>
            <a: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7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cm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的正方體盒子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盒內已有</a:t>
            </a:r>
            <a: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份邊長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2cm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的正方體</a:t>
            </a:r>
            <a:br>
              <a: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</a:b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小禮物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他還可放進小禮物多少份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﹖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他還可放進小禮物多少份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﹖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欣賞你明白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，不過正方盒的每一邊都只能放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份小禮物，所以全個正方盒共可放進的份數是</a:t>
              </a: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，既然已有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份禮物在盒內，你又懂得減去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他還可放進小禮物多少份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﹖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欣賞你明白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，不過正方盒的每一邊都只能放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份小禮物，所以全個正方盒共可放進的份數是</a:t>
              </a: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。既然已有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份禮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物在盒內，就要把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27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減去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(y   ̶  70) × 5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既然已有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份禮物在盒內，你懂得把總份數得減去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。雖然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，不過正方盒的每一邊都只能放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份小禮物，所以全個正方盒共可放進禮物的份數是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(y   ̶  70) × 10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大盒子邊長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，小禮物邊長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，即每邊可放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份禮物，其實只能放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份禮物，所以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全個正方盒共可放進的份數是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。相信你可算出答案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</a:t>
            </a:r>
            <a:r>
              <a:rPr lang="en-HK" altLang="zh-TW" dirty="0"/>
              <a:t>b</a:t>
            </a:r>
            <a:endParaRPr lang="en-HK" dirty="0"/>
          </a:p>
          <a:p>
            <a:r>
              <a:rPr lang="en-US" altLang="zh-TW" dirty="0"/>
              <a:t>[17,0,0]</a:t>
            </a:r>
          </a:p>
          <a:p>
            <a:r>
              <a:rPr lang="en-US" altLang="zh-TW" dirty="0"/>
              <a:t>[27,0,0]</a:t>
            </a:r>
          </a:p>
          <a:p>
            <a:r>
              <a:rPr lang="en-US" altLang="zh-TW" dirty="0"/>
              <a:t>[32.875,0,0]</a:t>
            </a:r>
          </a:p>
          <a:p>
            <a:r>
              <a:rPr lang="en-US" altLang="zh-TW" dirty="0"/>
              <a:t>[0,0,0]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7510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叔叔在家庭聚會中帶來了一袋氣球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晚飯後開始給我們扭氣球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不幸有四分之一扭破了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最後成功造了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12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個生動的動物造型氣球。那袋氣球原來有多少個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 </a:t>
                </a:r>
                <a:b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設那袋氣球原來有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個</a:t>
                </a:r>
                <a:r>
                  <a:rPr lang="zh-TW" altLang="en-US" sz="28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  <a:blipFill>
                <a:blip r:embed="rId2"/>
                <a:stretch>
                  <a:fillRect l="-2212" b="-43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71D2C41-F530-46D0-9BE6-CF5C86A45B76}"/>
              </a:ext>
            </a:extLst>
          </p:cNvPr>
          <p:cNvSpPr/>
          <p:nvPr/>
        </p:nvSpPr>
        <p:spPr>
          <a:xfrm>
            <a:off x="0" y="0"/>
            <a:ext cx="576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017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C5B937-5876-437B-956F-47B42C217996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答得好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﹗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你能理解一袋氣球的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扭破了，即有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袋成功造成氣球。你又明白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是乘法：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HK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。最後你能運用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個氣球成功造成來列出方程式。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  <a:blipFill>
                  <a:blip r:embed="rId4"/>
                  <a:stretch>
                    <a:fillRect l="-2341" r="-167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D48D63E-8D71-4000-B1BB-64AA05A3E8F8}"/>
              </a:ext>
            </a:extLst>
          </p:cNvPr>
          <p:cNvGrpSpPr/>
          <p:nvPr/>
        </p:nvGrpSpPr>
        <p:grpSpPr>
          <a:xfrm>
            <a:off x="12154796" y="184070"/>
            <a:ext cx="5817141" cy="3816000"/>
            <a:chOff x="12081213" y="196614"/>
            <a:chExt cx="5817141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81213" y="19661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欣賞你能理解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是乘法：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HK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。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不過，這是扭破了的數量，成功的氣球數量應是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：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HK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6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HK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HK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9722DAA-5EDA-4B63-A331-AA9621460EA5}"/>
              </a:ext>
            </a:extLst>
          </p:cNvPr>
          <p:cNvGrpSpPr/>
          <p:nvPr/>
        </p:nvGrpSpPr>
        <p:grpSpPr>
          <a:xfrm>
            <a:off x="6445437" y="3744544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欣賞你能運用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個氣球成功造成來列出方程式。但不是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個氣球扭破了，而是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氣球，即每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4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個就破了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個，每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8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個就破了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2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個，即是分數乘法：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en-HK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×</a:t>
                  </a:r>
                  <a:r>
                    <a:rPr lang="en-HK" sz="2800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8"/>
                  <a:stretch>
                    <a:fillRect l="-2227" r="-33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HK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HK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HK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n-HK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ADE53F5-720C-4AC3-8612-CA0B6AB8B33C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很開心看見你能明白一袋氣球的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扭破了，即有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袋成功造成氣球。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留意是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整袋氣球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的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TW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，即是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CA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HK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CA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，而不是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</a:t>
                  </a:r>
                  <a:r>
                    <a:rPr lang="en-HK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× 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10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B61FDB-3321-4506-9037-46B718DAED9D}"/>
              </a:ext>
            </a:extLst>
          </p:cNvPr>
          <p:cNvSpPr txBox="1"/>
          <p:nvPr/>
        </p:nvSpPr>
        <p:spPr>
          <a:xfrm>
            <a:off x="5594563" y="7883218"/>
            <a:ext cx="941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12a</a:t>
            </a:r>
          </a:p>
          <a:p>
            <a:r>
              <a:rPr lang="en-HK" dirty="0"/>
              <a:t>1</a:t>
            </a:r>
          </a:p>
          <a:p>
            <a:r>
              <a:rPr lang="en-HK" dirty="0"/>
              <a:t>3</a:t>
            </a:r>
          </a:p>
          <a:p>
            <a:r>
              <a:rPr lang="en-HK" dirty="0"/>
              <a:t>0</a:t>
            </a:r>
          </a:p>
          <a:p>
            <a:r>
              <a:rPr lang="en-HK" dirty="0"/>
              <a:t>2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002698-FA78-4BDF-8769-DD016C258DD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2693" y="539580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002698-FA78-4BDF-8769-DD016C258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3" y="5395802"/>
                <a:ext cx="3366000" cy="1224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112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叔叔在家庭聚會中帶來了一袋氣球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晚飯後開始給我們扭氣球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不幸有三分之一扭破了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最後成功造了</a:t>
                </a:r>
                <a:br>
                  <a: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6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個生動的動物造型氣球。那袋氣球原來有多少個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 </a:t>
                </a:r>
                <a:b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設那袋氣球原來有</a:t>
                </a:r>
                <a14:m>
                  <m:oMath xmlns:m="http://schemas.openxmlformats.org/officeDocument/2006/math">
                    <m:r>
                      <a:rPr lang="en-HK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個</a:t>
                </a:r>
                <a:r>
                  <a:rPr lang="zh-TW" altLang="en-US" sz="28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  <a:blipFill>
                <a:blip r:embed="rId2"/>
                <a:stretch>
                  <a:fillRect l="-2212" b="-43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71D2C41-F530-46D0-9BE6-CF5C86A45B76}"/>
              </a:ext>
            </a:extLst>
          </p:cNvPr>
          <p:cNvSpPr/>
          <p:nvPr/>
        </p:nvSpPr>
        <p:spPr>
          <a:xfrm>
            <a:off x="0" y="0"/>
            <a:ext cx="576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017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C5B937-5876-437B-956F-47B42C217996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答得好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﹗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你能理解一袋氣球的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HK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扭破了，即有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HK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袋成功造成氣球。你又明白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HK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是乘法：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HK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HK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。最後你能運用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個氣球成功造成來列出方程式。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  <a:blipFill>
                  <a:blip r:embed="rId4"/>
                  <a:stretch>
                    <a:fillRect l="-2341" r="-167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HK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HK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D48D63E-8D71-4000-B1BB-64AA05A3E8F8}"/>
              </a:ext>
            </a:extLst>
          </p:cNvPr>
          <p:cNvGrpSpPr/>
          <p:nvPr/>
        </p:nvGrpSpPr>
        <p:grpSpPr>
          <a:xfrm>
            <a:off x="12154796" y="184070"/>
            <a:ext cx="5817141" cy="3816000"/>
            <a:chOff x="12081213" y="196614"/>
            <a:chExt cx="5817141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81213" y="19661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欣賞你能理解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HK" altLang="zh-TW" sz="2800" b="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是乘法：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HK" altLang="zh-TW" sz="2800" b="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HK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。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不過，這是扭破了的數量，成功的氣球數量應是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HK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：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HK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HK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6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HK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HK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HK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HK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9722DAA-5EDA-4B63-A331-AA9621460EA5}"/>
              </a:ext>
            </a:extLst>
          </p:cNvPr>
          <p:cNvGrpSpPr/>
          <p:nvPr/>
        </p:nvGrpSpPr>
        <p:grpSpPr>
          <a:xfrm>
            <a:off x="6445437" y="3744544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欣賞你能運用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個氣球成功造成來列出方程式。但不是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HK" altLang="zh-TW" sz="2800" b="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個氣球扭破了，而是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HK" altLang="zh-TW" sz="2800" b="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氣球，即每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3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個就破了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個，每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個就破了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2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個，即是分數乘法：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HK" altLang="zh-TW" sz="2800" b="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HK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×</a:t>
                  </a:r>
                  <a:r>
                    <a:rPr lang="en-HK" sz="2800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HK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8"/>
                  <a:stretch>
                    <a:fillRect l="-2227" r="-33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HK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HK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HK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HK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14:m>
                  <m:oMath xmlns:m="http://schemas.openxmlformats.org/officeDocument/2006/math">
                    <m:r>
                      <a:rPr lang="en-HK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ADE53F5-720C-4AC3-8612-CA0B6AB8B33C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很開心看見你能明白一袋氣球的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HK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扭破了，即有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HK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袋成功造成氣球。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留意是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整袋氣球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的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HK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，即是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14:m>
                    <m:oMath xmlns:m="http://schemas.openxmlformats.org/officeDocument/2006/math">
                      <m:r>
                        <a:rPr lang="en-HK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en-CA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HK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HK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，而不是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</a:t>
                  </a:r>
                  <a:r>
                    <a:rPr lang="en-HK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×</a:t>
                  </a:r>
                  <a14:m>
                    <m:oMath xmlns:m="http://schemas.openxmlformats.org/officeDocument/2006/math">
                      <m:r>
                        <a:rPr lang="en-HK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HK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10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B61FDB-3321-4506-9037-46B718DAED9D}"/>
              </a:ext>
            </a:extLst>
          </p:cNvPr>
          <p:cNvSpPr txBox="1"/>
          <p:nvPr/>
        </p:nvSpPr>
        <p:spPr>
          <a:xfrm>
            <a:off x="5594563" y="7883218"/>
            <a:ext cx="941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12b</a:t>
            </a:r>
          </a:p>
          <a:p>
            <a:r>
              <a:rPr lang="en-HK" dirty="0"/>
              <a:t>3</a:t>
            </a:r>
          </a:p>
          <a:p>
            <a:r>
              <a:rPr lang="en-HK" dirty="0"/>
              <a:t>1</a:t>
            </a:r>
          </a:p>
          <a:p>
            <a:r>
              <a:rPr lang="en-HK" dirty="0"/>
              <a:t>2</a:t>
            </a:r>
          </a:p>
          <a:p>
            <a:r>
              <a:rPr lang="en-HK" dirty="0"/>
              <a:t>0</a:t>
            </a:r>
          </a:p>
          <a:p>
            <a:r>
              <a:rPr lang="en-HK" dirty="0"/>
              <a:t>[1,3]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002698-FA78-4BDF-8769-DD016C258DD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2693" y="539580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HK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HK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002698-FA78-4BDF-8769-DD016C258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3" y="5395802"/>
                <a:ext cx="3366000" cy="1224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576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妹妹每天有零用錢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她希望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為難民兒童儲蓄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100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所以每天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把零用錢的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5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7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儲蓄起來。她需多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少天便能儲蓄這筆善款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  <a:blipFill>
                <a:blip r:embed="rId2"/>
                <a:stretch>
                  <a:fillRect l="-22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71D2C41-F530-46D0-9BE6-CF5C86A45B76}"/>
              </a:ext>
            </a:extLst>
          </p:cNvPr>
          <p:cNvSpPr/>
          <p:nvPr/>
        </p:nvSpPr>
        <p:spPr>
          <a:xfrm>
            <a:off x="0" y="0"/>
            <a:ext cx="576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017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C5B937-5876-437B-956F-47B42C217996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做得好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你能用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括號先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求得妹妹每天儲蓄的零用錢，再以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100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作為分物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總數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，運用除法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着每天的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儲蓄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分物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，得出需要的天數。相信你在考試中也能做得到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100 ÷ 10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×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D48D63E-8D71-4000-B1BB-64AA05A3E8F8}"/>
              </a:ext>
            </a:extLst>
          </p:cNvPr>
          <p:cNvGrpSpPr/>
          <p:nvPr/>
        </p:nvGrpSpPr>
        <p:grpSpPr>
          <a:xfrm>
            <a:off x="12154796" y="184070"/>
            <a:ext cx="5817141" cy="3816000"/>
            <a:chOff x="12081213" y="196614"/>
            <a:chExt cx="5817141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81213" y="19661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欣賞你用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乘法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先求得妹妹每天儲蓄的零用錢，再以</a:t>
                  </a:r>
                  <a:r>
                    <a:rPr lang="en-US" altLang="zh-TW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100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作為分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物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總數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，運用除法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按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着每天的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儲蓄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，得出需要的天數。小心要有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括號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才使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(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×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)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先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計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算，否則需由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左方</a:t>
                  </a:r>
                  <a:r>
                    <a:rPr lang="en-CA" altLang="zh-TW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100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開始計算。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5"/>
                  <a:stretch>
                    <a:fillRect l="-2341" r="-334" b="-8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×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÷100 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9722DAA-5EDA-4B63-A331-AA9621460EA5}"/>
              </a:ext>
            </a:extLst>
          </p:cNvPr>
          <p:cNvGrpSpPr/>
          <p:nvPr/>
        </p:nvGrpSpPr>
        <p:grpSpPr>
          <a:xfrm>
            <a:off x="6445437" y="3744544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欣賞你用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乘法先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求得妹妹每天儲蓄的零用錢，再以除法來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，得出需要的天數。但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被除數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應是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分物總數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×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只是一天的儲蓄，</a:t>
                  </a:r>
                  <a:r>
                    <a:rPr lang="en-US" altLang="zh-TW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100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才是總數，按着一</a:t>
                  </a:r>
                  <a:endParaRPr lang="en-CA" altLang="zh-TW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天的儲蓄來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7"/>
                  <a:stretch>
                    <a:fillRect l="-2227" b="-32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100 ÷ (10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ADE53F5-720C-4AC3-8612-CA0B6AB8B33C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你能用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括號先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求得妹妹每天儲蓄的零用錢，再以</a:t>
                  </a:r>
                  <a:r>
                    <a:rPr lang="en-US" altLang="zh-TW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100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作為分物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總數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，運用除法來得出需要的天數。留意一天的儲蓄是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en-HK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的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，即是</a:t>
                  </a:r>
                  <a:r>
                    <a:rPr lang="en-HK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HK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×</a:t>
                  </a:r>
                  <a:r>
                    <a:rPr lang="en-HK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</a:t>
                  </a:r>
                  <a:endParaRPr lang="en-CA" altLang="zh-TW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這需用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乘法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9"/>
                  <a:stretch>
                    <a:fillRect l="-2341" b="-16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B61FDB-3321-4506-9037-46B718DAED9D}"/>
              </a:ext>
            </a:extLst>
          </p:cNvPr>
          <p:cNvSpPr txBox="1"/>
          <p:nvPr/>
        </p:nvSpPr>
        <p:spPr>
          <a:xfrm>
            <a:off x="5594563" y="7883218"/>
            <a:ext cx="941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1</a:t>
            </a:r>
            <a:r>
              <a:rPr lang="en-US" altLang="zh-TW" dirty="0"/>
              <a:t>3</a:t>
            </a:r>
            <a:r>
              <a:rPr lang="en-HK" dirty="0"/>
              <a:t>a</a:t>
            </a:r>
          </a:p>
          <a:p>
            <a:r>
              <a:rPr lang="en-US" altLang="zh-TW" dirty="0"/>
              <a:t>2</a:t>
            </a:r>
            <a:endParaRPr lang="en-HK" dirty="0"/>
          </a:p>
          <a:p>
            <a:r>
              <a:rPr lang="en-US" altLang="zh-TW" dirty="0"/>
              <a:t>0</a:t>
            </a:r>
            <a:endParaRPr lang="en-HK" dirty="0"/>
          </a:p>
          <a:p>
            <a:r>
              <a:rPr lang="en-US" altLang="zh-TW" dirty="0"/>
              <a:t>3</a:t>
            </a:r>
            <a:endParaRPr lang="en-HK" dirty="0"/>
          </a:p>
          <a:p>
            <a:r>
              <a:rPr lang="en-US" altLang="zh-TW" dirty="0"/>
              <a:t>1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002698-FA78-4BDF-8769-DD016C258DD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2693" y="539580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100 ÷ (10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×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002698-FA78-4BDF-8769-DD016C258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3" y="5395802"/>
                <a:ext cx="3366000" cy="1224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522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妹妹每天有零用錢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她希望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為難民兒童儲蓄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80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所以每天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把零用錢的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3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儲蓄起來。她需多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少天便能儲蓄這筆善款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  <a:blipFill>
                <a:blip r:embed="rId2"/>
                <a:stretch>
                  <a:fillRect l="-22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71D2C41-F530-46D0-9BE6-CF5C86A45B76}"/>
              </a:ext>
            </a:extLst>
          </p:cNvPr>
          <p:cNvSpPr/>
          <p:nvPr/>
        </p:nvSpPr>
        <p:spPr>
          <a:xfrm>
            <a:off x="0" y="0"/>
            <a:ext cx="576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017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C5B937-5876-437B-956F-47B42C217996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做得好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你能用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括號先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求得妹妹每天儲蓄的零用錢，再以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作為分物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總數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，運用除法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着每天的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儲蓄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分物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，得出需要的天數。相信你在考試中也能做得到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80 ÷ 7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×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D48D63E-8D71-4000-B1BB-64AA05A3E8F8}"/>
              </a:ext>
            </a:extLst>
          </p:cNvPr>
          <p:cNvGrpSpPr/>
          <p:nvPr/>
        </p:nvGrpSpPr>
        <p:grpSpPr>
          <a:xfrm>
            <a:off x="12154796" y="184070"/>
            <a:ext cx="5817141" cy="3816000"/>
            <a:chOff x="12081213" y="196614"/>
            <a:chExt cx="5817141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81213" y="19661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欣賞你用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乘法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先求得妹妹每天儲蓄的零用錢，再以</a:t>
                  </a:r>
                  <a:r>
                    <a:rPr lang="en-US" altLang="zh-TW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80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作為分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物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總數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，運用除法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按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着每天的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儲蓄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，得出需要的天數。小心要有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括號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才使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(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×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)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先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計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算，否則需由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左方</a:t>
                  </a:r>
                  <a:r>
                    <a:rPr lang="en-CA" altLang="zh-TW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80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開始計算。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5"/>
                  <a:stretch>
                    <a:fillRect l="-2341" b="-8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×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÷80 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9722DAA-5EDA-4B63-A331-AA9621460EA5}"/>
              </a:ext>
            </a:extLst>
          </p:cNvPr>
          <p:cNvGrpSpPr/>
          <p:nvPr/>
        </p:nvGrpSpPr>
        <p:grpSpPr>
          <a:xfrm>
            <a:off x="6445437" y="3744544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欣賞你用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乘法先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求得妹妹每天儲蓄的零用錢，再以除法來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，得出需要的天數。但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被除數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應是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分物總數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×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只是一天的儲蓄，</a:t>
                  </a:r>
                  <a:r>
                    <a:rPr lang="en-US" altLang="zh-TW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80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才是總數，按着一</a:t>
                  </a:r>
                  <a:endParaRPr lang="en-CA" altLang="zh-TW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天的儲蓄來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7"/>
                  <a:stretch>
                    <a:fillRect l="-2227" b="-32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80 ÷ (7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ADE53F5-720C-4AC3-8612-CA0B6AB8B33C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你能用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括號先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求得妹妹每天儲蓄的零用錢，再以</a:t>
                  </a:r>
                  <a:r>
                    <a:rPr lang="en-US" altLang="zh-TW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80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作為分物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總數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，運用除法來得出需要的天數。留意一天的儲蓄是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en-HK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的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，即是</a:t>
                  </a:r>
                  <a:r>
                    <a:rPr lang="en-HK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HK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×</a:t>
                  </a:r>
                  <a:r>
                    <a:rPr lang="en-HK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</a:t>
                  </a:r>
                  <a:endParaRPr lang="en-CA" altLang="zh-TW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這需用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乘法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9"/>
                  <a:stretch>
                    <a:fillRect l="-2341" b="-16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B61FDB-3321-4506-9037-46B718DAED9D}"/>
              </a:ext>
            </a:extLst>
          </p:cNvPr>
          <p:cNvSpPr txBox="1"/>
          <p:nvPr/>
        </p:nvSpPr>
        <p:spPr>
          <a:xfrm>
            <a:off x="5594563" y="7883218"/>
            <a:ext cx="941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1</a:t>
            </a:r>
            <a:r>
              <a:rPr lang="en-US" altLang="zh-TW" dirty="0"/>
              <a:t>3</a:t>
            </a:r>
            <a:r>
              <a:rPr lang="en-HK" altLang="zh-TW" dirty="0"/>
              <a:t>b</a:t>
            </a:r>
            <a:endParaRPr lang="en-HK" dirty="0"/>
          </a:p>
          <a:p>
            <a:r>
              <a:rPr lang="en-US" dirty="0"/>
              <a:t>1</a:t>
            </a:r>
            <a:endParaRPr lang="en-HK" dirty="0"/>
          </a:p>
          <a:p>
            <a:r>
              <a:rPr lang="en-US" dirty="0"/>
              <a:t>2</a:t>
            </a:r>
            <a:endParaRPr lang="en-HK" dirty="0"/>
          </a:p>
          <a:p>
            <a:r>
              <a:rPr lang="en-US" dirty="0"/>
              <a:t>3</a:t>
            </a:r>
            <a:endParaRPr lang="en-HK" dirty="0"/>
          </a:p>
          <a:p>
            <a:r>
              <a:rPr lang="en-US" dirty="0"/>
              <a:t>0</a:t>
            </a:r>
          </a:p>
          <a:p>
            <a:r>
              <a:rPr lang="en-US" dirty="0"/>
              <a:t>[2,1]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002698-FA78-4BDF-8769-DD016C258DD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2693" y="539580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80 ÷ (7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×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002698-FA78-4BDF-8769-DD016C258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3" y="5395802"/>
                <a:ext cx="3366000" cy="1224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666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妹妹每天有零用錢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她希望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為難民兒童儲蓄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100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所以每天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把零用錢的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5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7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儲蓄起來。她需多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少天便能儲蓄這筆善款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  <a:blipFill>
                <a:blip r:embed="rId2"/>
                <a:stretch>
                  <a:fillRect l="-22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71D2C41-F530-46D0-9BE6-CF5C86A45B76}"/>
              </a:ext>
            </a:extLst>
          </p:cNvPr>
          <p:cNvSpPr/>
          <p:nvPr/>
        </p:nvSpPr>
        <p:spPr>
          <a:xfrm>
            <a:off x="0" y="0"/>
            <a:ext cx="576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017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C5B937-5876-437B-956F-47B42C217996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準確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﹗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你懂得計算乘法時把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化成假分數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，並進行約簡。在計算除法時，沒有忘記把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除數上下倒轉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，也進行約簡，最後還會化成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帶分數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來作答。相信你考試時也能計算得到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﹗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  <a:blipFill>
                  <a:blip r:embed="rId4"/>
                  <a:stretch>
                    <a:fillRect l="-2341" b="-8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100 ÷ 10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×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D48D63E-8D71-4000-B1BB-64AA05A3E8F8}"/>
              </a:ext>
            </a:extLst>
          </p:cNvPr>
          <p:cNvGrpSpPr/>
          <p:nvPr/>
        </p:nvGrpSpPr>
        <p:grpSpPr>
          <a:xfrm>
            <a:off x="12154796" y="184070"/>
            <a:ext cx="5817141" cy="3816000"/>
            <a:chOff x="12081213" y="196614"/>
            <a:chExt cx="5817141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81213" y="19661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欣賞你懂得計算乘法時把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化成假分數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，並進行約簡。在計算除法時，沒有忘記把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除數上下倒轉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，也進行約簡，得到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num>
                        <m:den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，這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時需以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分子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除以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分母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來化成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帶分數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6"/>
                  <a:stretch>
                    <a:fillRect l="-2341" b="-32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×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÷100 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9722DAA-5EDA-4B63-A331-AA9621460EA5}"/>
              </a:ext>
            </a:extLst>
          </p:cNvPr>
          <p:cNvGrpSpPr/>
          <p:nvPr/>
        </p:nvGrpSpPr>
        <p:grpSpPr>
          <a:xfrm>
            <a:off x="6445437" y="3744544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欣賞你在計算除法時，沒有忘記把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除數上下倒轉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，也進行約簡，最後還會化成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帶分數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來作答。不過，在計算分數乘法或除法前，要先把帶分數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化成假分數</a:t>
                  </a:r>
                  <a:endParaRPr lang="en-CA" sz="28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。相信你能算出答案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﹗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8"/>
                  <a:stretch>
                    <a:fillRect l="-222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100 ÷ (10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ADE53F5-720C-4AC3-8612-CA0B6AB8B33C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在計算乘法時，先把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化成假分數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，乘後要約簡。在計算除法時，要把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除數上下倒轉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，計算後也要約簡，最後還需以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分子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除以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分母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來化成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帶分數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10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B61FDB-3321-4506-9037-46B718DAED9D}"/>
              </a:ext>
            </a:extLst>
          </p:cNvPr>
          <p:cNvSpPr txBox="1"/>
          <p:nvPr/>
        </p:nvSpPr>
        <p:spPr>
          <a:xfrm>
            <a:off x="5594563" y="7883218"/>
            <a:ext cx="1535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14a</a:t>
            </a:r>
          </a:p>
          <a:p>
            <a:r>
              <a:rPr lang="en-US" dirty="0"/>
              <a:t>[</a:t>
            </a:r>
            <a:r>
              <a:rPr lang="en-US" altLang="zh-TW" dirty="0"/>
              <a:t>13,1,3]</a:t>
            </a:r>
          </a:p>
          <a:p>
            <a:r>
              <a:rPr lang="en-US" altLang="zh-TW" dirty="0"/>
              <a:t>[0,40,3]</a:t>
            </a:r>
          </a:p>
          <a:p>
            <a:r>
              <a:rPr lang="en-US" altLang="zh-TW" dirty="0"/>
              <a:t>[9,29,19]</a:t>
            </a:r>
          </a:p>
          <a:p>
            <a:r>
              <a:rPr lang="en-US" altLang="zh-TW" dirty="0"/>
              <a:t>[0,0,0]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02698-FA78-4BDF-8769-DD016C258DDA}"/>
              </a:ext>
            </a:extLst>
          </p:cNvPr>
          <p:cNvSpPr txBox="1">
            <a:spLocks noChangeAspect="1"/>
          </p:cNvSpPr>
          <p:nvPr/>
        </p:nvSpPr>
        <p:spPr>
          <a:xfrm>
            <a:off x="512693" y="539580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儲蓄這筆善款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需要的天數：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016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妹妹每天有零用錢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她希望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為難民兒童儲蓄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80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所以每天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把零用錢的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3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儲蓄起來。她需多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少天便能儲蓄這筆善款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  <a:blipFill>
                <a:blip r:embed="rId2"/>
                <a:stretch>
                  <a:fillRect l="-22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71D2C41-F530-46D0-9BE6-CF5C86A45B76}"/>
              </a:ext>
            </a:extLst>
          </p:cNvPr>
          <p:cNvSpPr/>
          <p:nvPr/>
        </p:nvSpPr>
        <p:spPr>
          <a:xfrm>
            <a:off x="0" y="0"/>
            <a:ext cx="576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017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C5B937-5876-437B-956F-47B42C217996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準確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﹗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你懂得計算乘法時把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化成假分數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，並進行約簡。在計算除法時，沒有忘記把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除數上下倒轉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，也進行約簡，最後還會化成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帶分數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來作答。相信你考試時也能計算得到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﹗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  <a:blipFill>
                  <a:blip r:embed="rId4"/>
                  <a:stretch>
                    <a:fillRect l="-2341" b="-8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80 ÷ 7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×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D48D63E-8D71-4000-B1BB-64AA05A3E8F8}"/>
              </a:ext>
            </a:extLst>
          </p:cNvPr>
          <p:cNvGrpSpPr/>
          <p:nvPr/>
        </p:nvGrpSpPr>
        <p:grpSpPr>
          <a:xfrm>
            <a:off x="12154796" y="184070"/>
            <a:ext cx="5817141" cy="3816000"/>
            <a:chOff x="12081213" y="196614"/>
            <a:chExt cx="5817141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81213" y="19661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欣賞你懂得計算乘法時把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化成假分數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，並進行約簡。在計算除法時，沒有忘記把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除數上下倒轉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，也進行約簡，得到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160</m:t>
                          </m:r>
                        </m:num>
                        <m:den>
                          <m:r>
                            <a:rPr lang="en-HK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，這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時需以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分子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除以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分母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來化成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帶分數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6"/>
                  <a:stretch>
                    <a:fillRect l="-2341" b="-32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×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÷80 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9722DAA-5EDA-4B63-A331-AA9621460EA5}"/>
              </a:ext>
            </a:extLst>
          </p:cNvPr>
          <p:cNvGrpSpPr/>
          <p:nvPr/>
        </p:nvGrpSpPr>
        <p:grpSpPr>
          <a:xfrm>
            <a:off x="6445437" y="3744544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欣賞你在計算除法時，沒有忘記把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除數上下倒轉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，也進行約簡，最後還會化成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帶分數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來作答。不過，在計算分數乘法或除法前，要先把帶分數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化成假分數</a:t>
                  </a:r>
                  <a:endParaRPr lang="en-CA" sz="28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。相信你能算出答案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﹗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8"/>
                  <a:stretch>
                    <a:fillRect l="-222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80 ÷ (7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ADE53F5-720C-4AC3-8612-CA0B6AB8B33C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在計算乘法時，先把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化成假分數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HK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，乘後要約簡。在計算除法時，要把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除數上下倒轉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，計算後也要約簡，最後還需以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分子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除以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分母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來化成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帶分數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10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B61FDB-3321-4506-9037-46B718DAED9D}"/>
              </a:ext>
            </a:extLst>
          </p:cNvPr>
          <p:cNvSpPr txBox="1"/>
          <p:nvPr/>
        </p:nvSpPr>
        <p:spPr>
          <a:xfrm>
            <a:off x="5594563" y="7883218"/>
            <a:ext cx="1535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14b</a:t>
            </a:r>
          </a:p>
          <a:p>
            <a:r>
              <a:rPr lang="en-US" dirty="0"/>
              <a:t>[</a:t>
            </a:r>
            <a:r>
              <a:rPr lang="en-US" altLang="zh-TW" dirty="0"/>
              <a:t>17,7,9]</a:t>
            </a:r>
          </a:p>
          <a:p>
            <a:r>
              <a:rPr lang="en-US" altLang="zh-TW" dirty="0"/>
              <a:t>[0,160,9]</a:t>
            </a:r>
          </a:p>
          <a:p>
            <a:r>
              <a:rPr lang="en-US" altLang="zh-TW" dirty="0"/>
              <a:t>[10,70,73]</a:t>
            </a:r>
          </a:p>
          <a:p>
            <a:r>
              <a:rPr lang="en-US" altLang="zh-TW" dirty="0"/>
              <a:t>[0,0,0]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02698-FA78-4BDF-8769-DD016C258DDA}"/>
              </a:ext>
            </a:extLst>
          </p:cNvPr>
          <p:cNvSpPr txBox="1">
            <a:spLocks noChangeAspect="1"/>
          </p:cNvSpPr>
          <p:nvPr/>
        </p:nvSpPr>
        <p:spPr>
          <a:xfrm>
            <a:off x="512693" y="539580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儲蓄這筆善款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需要的天數：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80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在喜靈洲的一個話劇表演中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福音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義工有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59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分鐘的表演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戒毒青年有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64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分鐘的表演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兩隊各有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是原創歌曲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LiSu" panose="02010509060101010101" pitchFamily="49" charset="-122"/>
                        <a:cs typeface="Times New Roman" panose="02020603050405020304" pitchFamily="18" charset="0"/>
                      </a:rPr>
                      <m:t>20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分鐘表達毒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品的禍害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其餘歌曲表達正面人生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的訊息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這佔多少分鐘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r>
                  <a:rPr lang="en-HK" sz="44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  <a:blipFill>
                <a:blip r:embed="rId2"/>
                <a:stretch>
                  <a:fillRect l="-2212" b="-81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71D2C41-F530-46D0-9BE6-CF5C86A45B76}"/>
              </a:ext>
            </a:extLst>
          </p:cNvPr>
          <p:cNvSpPr/>
          <p:nvPr/>
        </p:nvSpPr>
        <p:spPr>
          <a:xfrm>
            <a:off x="0" y="0"/>
            <a:ext cx="576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01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(59+64)×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blipFill>
                <a:blip r:embed="rId3"/>
                <a:stretch>
                  <a:fillRect l="-3610" r="-18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9A87DED-FE4F-49E5-BC26-E3E77F035060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算得好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﹗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你會先計算括號內的加法，再於分數乘法時把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123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和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</a:t>
                  </a: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約簡，然後把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205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化成帶分數。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最後計算減法時懂得通分母，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把兩數擴分至分母為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  <a:blipFill>
                  <a:blip r:embed="rId6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59 + 64 ×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7"/>
                <a:stretch>
                  <a:fillRect l="-3804" r="-7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ED41907-33E8-43B1-A22A-3C11545F6CAF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欣賞你會先計算括號內的加法，再於分數乘法時把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123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和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</a:t>
                  </a: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約簡，然後把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205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化成帶分數。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留意計算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nor/>
                        </m:rPr>
                        <a:rPr lang="en-CA" altLang="zh-TW" sz="2800" b="0" i="0" smtClean="0">
                          <a:latin typeface="Cambria Math" panose="02040503050406030204" pitchFamily="18" charset="0"/>
                          <a:ea typeface="LiSu" panose="02010509060101010101" pitchFamily="49" charset="-122"/>
                          <a:cs typeface="Times New Roman" panose="02020603050405020304" pitchFamily="18" charset="0"/>
                        </a:rPr>
                        <m:t>  </m:t>
                      </m:r>
                    </m:oMath>
                  </a14:m>
                  <a:r>
                    <a:rPr lang="en-CA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HK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̶ </a:t>
                  </a:r>
                  <a:r>
                    <a:rPr lang="en-CA" sz="2800" dirty="0">
                      <a:ea typeface="LiSu" panose="02010509060101010101" pitchFamily="49" charset="-122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6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時需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通分母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把兩數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擴分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至分母的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L.C.M.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即是</a:t>
                  </a: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8"/>
                  <a:stretch>
                    <a:fillRect l="-2227" b="-8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(59+64)×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9"/>
                <a:stretch>
                  <a:fillRect l="-3804" r="-12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3B8E261E-C9F1-4F80-9F8C-B77589F9340D}"/>
              </a:ext>
            </a:extLst>
          </p:cNvPr>
          <p:cNvGrpSpPr/>
          <p:nvPr/>
        </p:nvGrpSpPr>
        <p:grpSpPr>
          <a:xfrm>
            <a:off x="6445437" y="3744544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很高興看見你先計算括號內的加法，而且最後計算減法時懂得通分母，把兩數擴分至分母為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。不過，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123</a:t>
                  </a:r>
                  <a:r>
                    <a:rPr lang="en-HK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×</a:t>
                  </a:r>
                  <a14:m>
                    <m:oMath xmlns:m="http://schemas.openxmlformats.org/officeDocument/2006/math">
                      <m:r>
                        <a:rPr lang="en-HK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不等於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123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。</m:t>
                      </m:r>
                    </m:oMath>
                  </a14:m>
                  <a:endParaRPr lang="en-CA" altLang="zh-TW" sz="2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請先把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123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和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約簡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，再計算分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數乘法。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10"/>
                  <a:stretch>
                    <a:fillRect l="-2227" t="-390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(59+64)÷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11"/>
                <a:stretch>
                  <a:fillRect l="-3804" r="-5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F936130-20FC-414A-BF38-A9B6566BA230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先計算括號內的加法，再於分數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乘法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時把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123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和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約簡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，然後把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205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化成帶分數。最後計算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nor/>
                        </m:rPr>
                        <a:rPr lang="en-CA" altLang="zh-TW" sz="2800">
                          <a:latin typeface="Cambria Math" panose="02040503050406030204" pitchFamily="18" charset="0"/>
                          <a:ea typeface="LiSu" panose="02010509060101010101" pitchFamily="49" charset="-122"/>
                          <a:cs typeface="Times New Roman" panose="02020603050405020304" pitchFamily="18" charset="0"/>
                        </a:rPr>
                        <m:t>  </m:t>
                      </m:r>
                    </m:oMath>
                  </a14:m>
                  <a:r>
                    <a:rPr lang="en-CA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HK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̶ </a:t>
                  </a:r>
                  <a:r>
                    <a:rPr lang="en-CA" sz="2800" dirty="0">
                      <a:ea typeface="LiSu" panose="02010509060101010101" pitchFamily="49" charset="-122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6</m:t>
                          </m:r>
                        </m:den>
                      </m:f>
                    </m:oMath>
                  </a14:m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時需通分母，把兩數擴分至分母的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L.C.M.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，即是</a:t>
                  </a: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12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B61FDB-3321-4506-9037-46B718DAED9D}"/>
              </a:ext>
            </a:extLst>
          </p:cNvPr>
          <p:cNvSpPr txBox="1"/>
          <p:nvPr/>
        </p:nvSpPr>
        <p:spPr>
          <a:xfrm>
            <a:off x="5594563" y="7883218"/>
            <a:ext cx="1766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1a</a:t>
            </a:r>
          </a:p>
          <a:p>
            <a:r>
              <a:rPr lang="en-HK" dirty="0"/>
              <a:t>[31,1,12]</a:t>
            </a:r>
          </a:p>
          <a:p>
            <a:r>
              <a:rPr lang="en-US" altLang="zh-TW" dirty="0"/>
              <a:t>[31,1,2]</a:t>
            </a:r>
            <a:endParaRPr lang="en-HK" dirty="0"/>
          </a:p>
          <a:p>
            <a:r>
              <a:rPr lang="en-US" altLang="zh-TW" dirty="0"/>
              <a:t>[103,1,4]</a:t>
            </a:r>
            <a:endParaRPr lang="en-HK" dirty="0"/>
          </a:p>
          <a:p>
            <a:r>
              <a:rPr lang="en-US" altLang="zh-TW" dirty="0"/>
              <a:t>[0,0,0]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6955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姐姐今天參加野外訓練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早上集合時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把重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6.34kg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的營具放進背囊中</a:t>
            </a:r>
            <a:r>
              <a:rPr lang="zh-TW" altLang="en-US" sz="2800" dirty="0"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。中午時她從背囊中取出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3.4kg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的午餐分給隊員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這時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她的背囊重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10.02kg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。在早上集合前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姐姐的</a:t>
            </a:r>
            <a:b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</a:b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背囊原本重多少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kg? 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+ 3.4   ̶  6.34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答得正確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你能從題目中領會到在早上集合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，姐姐的背囊裏裝着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的午餐，相反，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6.34kg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的謍具到集合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時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才放進去，你又明白這在集合前還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未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裝進去的。你仔細的判斷將對考試很有幫助。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  ̶ 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欣賞你仔細閱讀題目，但要把時間走回姐姐集合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，她的背囊仍裝着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的午餐，相反，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6.34kg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的謍具到集合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時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才放進去，即在集合前還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未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裝進去。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6.34   ̶  3.4 + 10.02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欣賞你仔細閱讀題目，但要把時間走回姐姐集合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，她的背囊仍裝着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的午餐，相反，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6.34kg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的謍具到集合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時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才放進去，即在集合前還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未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裝進去。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+ 3.4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欣賞你從題目中領會到在早上集合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，姐姐的背囊裏裝着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的午餐。時光倒流到集合前，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6.34kg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的謍具還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未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裝進去，這是到集合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時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才放進去的。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pPr algn="l">
                <a:lnSpc>
                  <a:spcPts val="4500"/>
                </a:lnSpc>
              </a:pP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</a:t>
            </a:r>
            <a:r>
              <a:rPr lang="en-HK" dirty="0"/>
              <a:t>a</a:t>
            </a:r>
          </a:p>
          <a:p>
            <a:r>
              <a:rPr lang="en-HK" altLang="zh-TW" dirty="0"/>
              <a:t>0</a:t>
            </a:r>
          </a:p>
          <a:p>
            <a:r>
              <a:rPr lang="en-HK" dirty="0"/>
              <a:t>3</a:t>
            </a:r>
          </a:p>
          <a:p>
            <a:r>
              <a:rPr lang="en-HK" dirty="0"/>
              <a:t>1</a:t>
            </a:r>
          </a:p>
          <a:p>
            <a:r>
              <a:rPr lang="en-HK" dirty="0"/>
              <a:t>2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7605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姐姐今天參加野外訓練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早上集合時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把重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5.24kg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的營具放進背囊中</a:t>
            </a:r>
            <a:r>
              <a:rPr lang="zh-TW" altLang="en-US" sz="2800" dirty="0"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。中午時她從背囊中取出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2.4kg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的午餐分給隊員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這時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她的背囊重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10.09kg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。在早上集合前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姐姐的</a:t>
            </a:r>
            <a:b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</a:b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背囊原本重多少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kg? 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10.09 + 2.4   ̶  5.24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答得正確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你能從題目中領會到在早上集合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，姐姐的背囊裏裝着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的午餐，相反，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5.24kg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的謍具到集合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時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才放進去，你又明白這在集合前還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未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裝進去的。你仔細的判斷將對考試很有幫助。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10.09 + 5.24   ̶  2.4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欣賞你仔細閱讀題目，但要把時間走回姐姐集合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，她的背囊仍裝着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的午餐，相反，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5.24kg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的謍具到集合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時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才放進去，即在集合前還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未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裝進去。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5.24   ̶  2.4 + 10.09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欣賞你仔細閱讀題目，但要把時間走回姐姐集合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，她的背囊仍裝着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的午餐，相反，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5.24kg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的謍具到集合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時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才放進去，即在集合前還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未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裝進去。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10.09 + 5.24 + 2.4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欣賞你從題目中領會到在早上集合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，姐姐的背囊裏裝着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的午餐。時光倒流到集合前，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5.24kg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的謍具還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未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裝進去，這是到集合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時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才放進去的。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pPr algn="l">
                <a:lnSpc>
                  <a:spcPts val="4500"/>
                </a:lnSpc>
              </a:pP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15b</a:t>
            </a:r>
            <a:endParaRPr lang="en-HK" dirty="0"/>
          </a:p>
          <a:p>
            <a:r>
              <a:rPr lang="en-HK" altLang="zh-TW" dirty="0"/>
              <a:t>3</a:t>
            </a:r>
          </a:p>
          <a:p>
            <a:r>
              <a:rPr lang="en-HK" dirty="0"/>
              <a:t>0</a:t>
            </a:r>
          </a:p>
          <a:p>
            <a:r>
              <a:rPr lang="en-HK" dirty="0"/>
              <a:t>2</a:t>
            </a:r>
          </a:p>
          <a:p>
            <a:r>
              <a:rPr lang="en-HK" dirty="0"/>
              <a:t>1</a:t>
            </a:r>
            <a:endParaRPr lang="en-CA" dirty="0"/>
          </a:p>
          <a:p>
            <a:r>
              <a:rPr lang="en-CA" dirty="0"/>
              <a:t>[0,3]</a:t>
            </a:r>
          </a:p>
        </p:txBody>
      </p:sp>
    </p:spTree>
    <p:extLst>
      <p:ext uri="{BB962C8B-B14F-4D97-AF65-F5344CB8AC3E}">
        <p14:creationId xmlns:p14="http://schemas.microsoft.com/office/powerpoint/2010/main" val="161208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姐姐今天參加野外訓練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早上集合時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把重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6.34kg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的營具放進背囊中</a:t>
            </a:r>
            <a:r>
              <a:rPr lang="zh-TW" altLang="en-US" sz="2800" dirty="0"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。中午時她從背囊中取出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3.4kg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的午餐分給隊員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這時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她的背囊重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10.02kg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。在早上集合前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姐姐的</a:t>
            </a:r>
            <a:b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</a:b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背囊原本重多少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kg? 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+ 3.4   ̶  6.34 =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算得很好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你懂得在寫直式時對齊小數點，即是也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對齊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了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小數點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前的個位，而不是對齊最後一個小數位，因為它們的位值根本不相同。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  ̶ 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欣賞你在加減混合計算時會留意加減號。小心，不是對齊最後一個小數位，因為它們的位值不相同，要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對齊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的應是它們的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小數點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。在直式中，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10.02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6.34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突出了一個數字是可接受的。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6.34   ̶  3.4 + 10.02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欣賞你在寫直式時對齊小數點，即是也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對齊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了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小數點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前的個位。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小心當被減數的一個位不夠減時需退位計算，不可上下倒轉計算。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+ 3.4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在寫直式時需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對齊小數點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，即是也對齊小數點前的個位，而不是對齊最後一個小數位，因為它們的位值根本不相同。在直式中，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10.02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6.34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突出了一個數字是可接受的。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</a:t>
            </a:r>
            <a:r>
              <a:rPr lang="en-HK" dirty="0"/>
              <a:t>a</a:t>
            </a:r>
          </a:p>
          <a:p>
            <a:r>
              <a:rPr lang="en-HK" altLang="zh-TW" dirty="0"/>
              <a:t>[[7.08,0,0],</a:t>
            </a:r>
          </a:p>
          <a:p>
            <a:r>
              <a:rPr lang="en-HK" dirty="0"/>
              <a:t>[4.02,0,0],</a:t>
            </a:r>
          </a:p>
          <a:p>
            <a:r>
              <a:rPr lang="en-HK" dirty="0"/>
              <a:t>[7.12,0,0],</a:t>
            </a:r>
          </a:p>
          <a:p>
            <a:r>
              <a:rPr lang="en-HK" dirty="0"/>
              <a:t>[0,0,0]],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2605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姐姐今天參加野外訓練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早上集合時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把重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5.24kg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的營具放進背囊中</a:t>
            </a:r>
            <a:r>
              <a:rPr lang="zh-TW" altLang="en-US" sz="2800" dirty="0"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。中午時她從背囊中取出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2.4kg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的午餐分給隊員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這時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她的背囊重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10.09kg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。在早上集合前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姐姐的</a:t>
            </a:r>
            <a:b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</a:b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背囊原本重多少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kg? 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10.09 + 2.4   ̶  5.24 =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算得很好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你懂得在寫直式時對齊小數點，即是也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對齊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了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小數點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前的個位，而不是對齊最後一個小數位，因為它們的位值根本不相同。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  ̶ 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欣賞你在加減混合計算時會留意加減號。小心，不是對齊最後一個小數位，因為它們的位值不相同，要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對齊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的應是它們的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小數點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。在直式中，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10.09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5.24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突出了一個數字是可接受的。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6.34   ̶  3.4 + 10.02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在寫直式時需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對齊小數點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，即是也對齊小數點前的個位，而不是對齊最後一個小數位，因為它們的位值根本不相同。在直式中，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10.09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5.24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突出了一個數字是可接受的。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+ 3.4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在寫直式時需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對齊小數點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，即是也對齊小數點前的個位，而不是對齊最後一個小數位，因為它們的位值根本不相同。在直式中，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10.09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5.24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突出了一個數字是可接受的。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</a:t>
            </a:r>
            <a:r>
              <a:rPr lang="en-HK" altLang="zh-TW" dirty="0"/>
              <a:t>b</a:t>
            </a:r>
            <a:endParaRPr lang="en-HK" dirty="0"/>
          </a:p>
          <a:p>
            <a:r>
              <a:rPr lang="en-HK" altLang="zh-TW" dirty="0"/>
              <a:t>[[7.25,0,0],</a:t>
            </a:r>
          </a:p>
          <a:p>
            <a:r>
              <a:rPr lang="en-HK" dirty="0"/>
              <a:t>[5.09,0,0],</a:t>
            </a:r>
          </a:p>
          <a:p>
            <a:r>
              <a:rPr lang="en-HK" dirty="0"/>
              <a:t>[1,0,0],</a:t>
            </a:r>
          </a:p>
          <a:p>
            <a:r>
              <a:rPr lang="en-HK" dirty="0"/>
              <a:t>[0,0,0]],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5270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en-HK" sz="2800" dirty="0">
                <a:latin typeface="DFKai-SB" panose="03000509000000000000" pitchFamily="65" charset="-120"/>
                <a:ea typeface="DFKai-SB" panose="03000509000000000000" pitchFamily="65" charset="-120"/>
              </a:rPr>
              <a:t> 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b="1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</a:t>
            </a:r>
            <a:endParaRPr lang="en-CA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b="1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</a:t>
            </a:r>
            <a:endParaRPr lang="en-CA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b="1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</a:t>
            </a:r>
            <a:endParaRPr lang="en-CA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b="1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4</a:t>
            </a:r>
            <a:endParaRPr lang="en-CA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376849" y="8473069"/>
            <a:ext cx="2090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17a</a:t>
            </a:r>
          </a:p>
          <a:p>
            <a:r>
              <a:rPr lang="en-HK" dirty="0"/>
              <a:t>0</a:t>
            </a:r>
          </a:p>
          <a:p>
            <a:r>
              <a:rPr lang="en-HK" dirty="0"/>
              <a:t>1</a:t>
            </a:r>
          </a:p>
          <a:p>
            <a:r>
              <a:rPr lang="en-HK" dirty="0"/>
              <a:t>2</a:t>
            </a:r>
          </a:p>
          <a:p>
            <a:r>
              <a:rPr lang="en-HK" dirty="0"/>
              <a:t>3</a:t>
            </a:r>
          </a:p>
          <a:p>
            <a:r>
              <a:rPr lang="en-HK" dirty="0"/>
              <a:t>[0,]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DBAA3-D4B5-4CDE-9128-608BCD8EB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5" y="1023794"/>
            <a:ext cx="4081146" cy="25468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2A89F3D-305F-4C31-9DD6-1DC6D21818A9}"/>
              </a:ext>
            </a:extLst>
          </p:cNvPr>
          <p:cNvGrpSpPr/>
          <p:nvPr/>
        </p:nvGrpSpPr>
        <p:grpSpPr>
          <a:xfrm>
            <a:off x="5778178" y="0"/>
            <a:ext cx="5724000" cy="3816000"/>
            <a:chOff x="5778178" y="0"/>
            <a:chExt cx="5724000" cy="3816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178" y="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74785C-F851-4EF3-AE8A-CA883F2B480B}"/>
                </a:ext>
              </a:extLst>
            </p:cNvPr>
            <p:cNvSpPr txBox="1"/>
            <p:nvPr/>
          </p:nvSpPr>
          <p:spPr>
            <a:xfrm>
              <a:off x="8311170" y="131443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依照摺紙圖樣的排列先畫出三個與答案相關的面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chemeClr val="accent4">
                      <a:lumMod val="75000"/>
                    </a:schemeClr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31B2BE9-6C74-495B-A2CD-BDC256AF9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059" y="107970"/>
              <a:ext cx="2268000" cy="2268000"/>
            </a:xfrm>
            <a:prstGeom prst="rect">
              <a:avLst/>
            </a:prstGeom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035026" y="2375970"/>
              <a:ext cx="5315401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答得對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﹗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欣賞你能發現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的左方已經有</a:t>
              </a:r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，因為</a:t>
              </a:r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是在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03A0110-C024-4BFC-9340-BCF5B90A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400" y="66778"/>
              <a:ext cx="2268000" cy="2268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0BB8B8-104F-4D02-8645-1FF8DF8BF32F}"/>
              </a:ext>
            </a:extLst>
          </p:cNvPr>
          <p:cNvGrpSpPr/>
          <p:nvPr/>
        </p:nvGrpSpPr>
        <p:grpSpPr>
          <a:xfrm>
            <a:off x="11759026" y="66778"/>
            <a:ext cx="5724000" cy="3816000"/>
            <a:chOff x="5778178" y="0"/>
            <a:chExt cx="5724000" cy="381600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A85BC47-0AE2-4F2A-9CBD-8519FCC0AFDF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178" y="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C2933D9-6F1E-467D-8C2D-B6DB7FEDE866}"/>
                </a:ext>
              </a:extLst>
            </p:cNvPr>
            <p:cNvSpPr txBox="1"/>
            <p:nvPr/>
          </p:nvSpPr>
          <p:spPr>
            <a:xfrm>
              <a:off x="8311170" y="131443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依照摺紙圖樣的排列先畫出三個與答案相關的面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chemeClr val="accent4">
                      <a:lumMod val="75000"/>
                    </a:schemeClr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81C51D2-1C24-4FA1-8D62-2537023B1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059" y="107970"/>
              <a:ext cx="2268000" cy="2268000"/>
            </a:xfrm>
            <a:prstGeom prst="rect">
              <a:avLst/>
            </a:prstGeom>
          </p:spPr>
        </p:pic>
        <p:sp>
          <p:nvSpPr>
            <p:cNvPr id="48" name="Title 1">
              <a:extLst>
                <a:ext uri="{FF2B5EF4-FFF2-40B4-BE49-F238E27FC236}">
                  <a16:creationId xmlns:a16="http://schemas.microsoft.com/office/drawing/2014/main" id="{5B8C0951-EB1E-44BF-B1E5-6FA7E11E3B9C}"/>
                </a:ext>
              </a:extLst>
            </p:cNvPr>
            <p:cNvSpPr txBox="1">
              <a:spLocks/>
            </p:cNvSpPr>
            <p:nvPr/>
          </p:nvSpPr>
          <p:spPr>
            <a:xfrm>
              <a:off x="5778178" y="2375970"/>
              <a:ext cx="5724000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位置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2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是能摺成的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因為</a:t>
              </a:r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的對面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而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的上方還未有的。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02A8011-CBFB-4F2C-81F3-90BEACAF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400" y="66778"/>
              <a:ext cx="2268000" cy="22680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349E609-C839-4467-A50F-B71107D1809E}"/>
              </a:ext>
            </a:extLst>
          </p:cNvPr>
          <p:cNvGrpSpPr/>
          <p:nvPr/>
        </p:nvGrpSpPr>
        <p:grpSpPr>
          <a:xfrm>
            <a:off x="5625022" y="4263879"/>
            <a:ext cx="5725405" cy="3816000"/>
            <a:chOff x="5776773" y="0"/>
            <a:chExt cx="5725405" cy="3816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A38F045-DA3A-4327-8B46-2FFBC6F8F04E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178" y="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56C49F-4FF5-4774-8162-4B9AA0AD92E9}"/>
                </a:ext>
              </a:extLst>
            </p:cNvPr>
            <p:cNvSpPr txBox="1"/>
            <p:nvPr/>
          </p:nvSpPr>
          <p:spPr>
            <a:xfrm>
              <a:off x="8311170" y="131443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依照摺紙圖樣的排列先畫出三個與答案相關的面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chemeClr val="accent4">
                      <a:lumMod val="75000"/>
                    </a:schemeClr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048B943-80D7-46DF-BA28-219B4D04A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059" y="107970"/>
              <a:ext cx="2268000" cy="2268000"/>
            </a:xfrm>
            <a:prstGeom prst="rect">
              <a:avLst/>
            </a:prstGeom>
          </p:spPr>
        </p:pic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34258233-9F24-411B-8F24-B934CBAA63FB}"/>
                </a:ext>
              </a:extLst>
            </p:cNvPr>
            <p:cNvSpPr txBox="1">
              <a:spLocks/>
            </p:cNvSpPr>
            <p:nvPr/>
          </p:nvSpPr>
          <p:spPr>
            <a:xfrm>
              <a:off x="5776773" y="2375970"/>
              <a:ext cx="5723999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位置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3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是能摺成的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因為</a:t>
              </a:r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的對面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而</a:t>
              </a:r>
              <a:r>
                <a:rPr lang="en-US" altLang="zh-TW" sz="2800" b="1" dirty="0">
                  <a:solidFill>
                    <a:schemeClr val="accent4">
                      <a:lumMod val="75000"/>
                    </a:schemeClr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的上方還未有的。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C12926A-D3BF-437E-A998-0171897BE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400" y="66778"/>
              <a:ext cx="2268000" cy="2268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7F0235-E010-4A15-BC4C-89A46F348633}"/>
              </a:ext>
            </a:extLst>
          </p:cNvPr>
          <p:cNvGrpSpPr/>
          <p:nvPr/>
        </p:nvGrpSpPr>
        <p:grpSpPr>
          <a:xfrm>
            <a:off x="11605869" y="4315572"/>
            <a:ext cx="5725406" cy="3816000"/>
            <a:chOff x="5776772" y="0"/>
            <a:chExt cx="5725406" cy="381600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7FC7EED-D830-4A93-903E-226FF81B9DB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178" y="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F1048D8-8AC6-4255-8BB5-60614A244694}"/>
                </a:ext>
              </a:extLst>
            </p:cNvPr>
            <p:cNvSpPr txBox="1"/>
            <p:nvPr/>
          </p:nvSpPr>
          <p:spPr>
            <a:xfrm>
              <a:off x="8311170" y="131443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/>
              <a:r>
                <a:rPr lang="zh-TW" altLang="en-US" sz="28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</a:t>
              </a:r>
              <a:endParaRPr lang="en-HK" altLang="zh-TW" sz="28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pPr lvl="0" defTabSz="914400"/>
              <a:r>
                <a:rPr lang="zh-TW" altLang="en-US" sz="28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排列先畫出三個</a:t>
              </a:r>
              <a:endParaRPr lang="en-HK" altLang="zh-TW" sz="28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pPr lvl="0" defTabSz="914400"/>
              <a:r>
                <a:rPr lang="zh-TW" altLang="en-US" sz="28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與答案相關的面</a:t>
              </a:r>
              <a:r>
                <a:rPr lang="en-US" altLang="zh-TW" sz="28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pPr lvl="0" defTabSz="914400"/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的下方</a:t>
              </a:r>
              <a:r>
                <a:rPr lang="en-HK" altLang="zh-TW" sz="28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pPr lvl="0" defTabSz="914400"/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的右方。</a:t>
              </a:r>
              <a:endParaRPr lang="en-CA" sz="28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6B16411-4464-4197-9C88-1EB656DC6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059" y="107970"/>
              <a:ext cx="2268000" cy="2268000"/>
            </a:xfrm>
            <a:prstGeom prst="rect">
              <a:avLst/>
            </a:prstGeom>
          </p:spPr>
        </p:pic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D14B7DA2-AE23-4040-925F-EB7D3A16AFD6}"/>
                </a:ext>
              </a:extLst>
            </p:cNvPr>
            <p:cNvSpPr txBox="1">
              <a:spLocks/>
            </p:cNvSpPr>
            <p:nvPr/>
          </p:nvSpPr>
          <p:spPr>
            <a:xfrm>
              <a:off x="5776772" y="2375970"/>
              <a:ext cx="5724000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位置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4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是能摺成的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因為</a:t>
              </a:r>
              <a:r>
                <a:rPr lang="en-US" altLang="zh-TW" sz="2800" b="1" dirty="0">
                  <a:solidFill>
                    <a:schemeClr val="accent4">
                      <a:lumMod val="75000"/>
                    </a:schemeClr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而</a:t>
              </a:r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的右方還未有的。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1C5114E-A0F9-40DA-A231-D9F9405B6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400" y="66778"/>
              <a:ext cx="2268000" cy="2268000"/>
            </a:xfrm>
            <a:prstGeom prst="rect">
              <a:avLst/>
            </a:prstGeom>
          </p:spPr>
        </p:pic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B1210C9C-4B21-4127-95F0-243077A2B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092" y="4401406"/>
            <a:ext cx="2268000" cy="22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59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en-HK" sz="2800" dirty="0">
                <a:latin typeface="DFKai-SB" panose="03000509000000000000" pitchFamily="65" charset="-120"/>
                <a:ea typeface="DFKai-SB" panose="03000509000000000000" pitchFamily="65" charset="-120"/>
              </a:rPr>
              <a:t> 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b="1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</a:t>
            </a:r>
            <a:endParaRPr lang="en-CA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b="1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</a:t>
            </a:r>
            <a:endParaRPr lang="en-CA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b="1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</a:t>
            </a:r>
            <a:endParaRPr lang="en-CA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b="1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4</a:t>
            </a:r>
            <a:endParaRPr lang="en-CA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376849" y="8473069"/>
            <a:ext cx="2090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17b</a:t>
            </a:r>
          </a:p>
          <a:p>
            <a:r>
              <a:rPr lang="en-HK" dirty="0"/>
              <a:t>0</a:t>
            </a:r>
          </a:p>
          <a:p>
            <a:r>
              <a:rPr lang="en-HK" dirty="0"/>
              <a:t>1</a:t>
            </a:r>
          </a:p>
          <a:p>
            <a:r>
              <a:rPr lang="en-HK" dirty="0"/>
              <a:t>2</a:t>
            </a:r>
          </a:p>
          <a:p>
            <a:r>
              <a:rPr lang="en-HK" dirty="0"/>
              <a:t>3</a:t>
            </a:r>
          </a:p>
          <a:p>
            <a:r>
              <a:rPr lang="en-HK" dirty="0"/>
              <a:t>[0,3]</a:t>
            </a:r>
          </a:p>
          <a:p>
            <a:endParaRPr lang="en-CA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A89F3D-305F-4C31-9DD6-1DC6D21818A9}"/>
              </a:ext>
            </a:extLst>
          </p:cNvPr>
          <p:cNvGrpSpPr/>
          <p:nvPr/>
        </p:nvGrpSpPr>
        <p:grpSpPr>
          <a:xfrm>
            <a:off x="5778178" y="0"/>
            <a:ext cx="5724000" cy="3816000"/>
            <a:chOff x="5778178" y="0"/>
            <a:chExt cx="5724000" cy="3816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178" y="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74785C-F851-4EF3-AE8A-CA883F2B480B}"/>
                </a:ext>
              </a:extLst>
            </p:cNvPr>
            <p:cNvSpPr txBox="1"/>
            <p:nvPr/>
          </p:nvSpPr>
          <p:spPr>
            <a:xfrm>
              <a:off x="8311170" y="131443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依照摺紙圖樣的排列先畫出三個與答案相關的面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31B2BE9-6C74-495B-A2CD-BDC256AF9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059" y="107970"/>
              <a:ext cx="2268000" cy="2268000"/>
            </a:xfrm>
            <a:prstGeom prst="rect">
              <a:avLst/>
            </a:prstGeom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5778178" y="2375970"/>
              <a:ext cx="5724000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位置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1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是能摺成的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因為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而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的上方還未有的。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03A0110-C024-4BFC-9340-BCF5B90A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400" y="66778"/>
              <a:ext cx="2268000" cy="22680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FB9797F-0413-4AF1-8E3E-2E9558FF2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5" y="791305"/>
            <a:ext cx="4007501" cy="251005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50D2E54-242F-40C2-AF9C-379627FD2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44" y="85066"/>
            <a:ext cx="2256297" cy="2268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97D51D1-4C8D-4843-AC14-0EE5C8BD2965}"/>
              </a:ext>
            </a:extLst>
          </p:cNvPr>
          <p:cNvGrpSpPr/>
          <p:nvPr/>
        </p:nvGrpSpPr>
        <p:grpSpPr>
          <a:xfrm>
            <a:off x="11782738" y="107970"/>
            <a:ext cx="5724000" cy="3816000"/>
            <a:chOff x="5778178" y="0"/>
            <a:chExt cx="5724000" cy="38160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26A6661-B087-4899-9654-5F381CF1CCF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178" y="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D1C9A4-4A8F-41C3-A4C8-AF4D81ADD673}"/>
                </a:ext>
              </a:extLst>
            </p:cNvPr>
            <p:cNvSpPr txBox="1"/>
            <p:nvPr/>
          </p:nvSpPr>
          <p:spPr>
            <a:xfrm>
              <a:off x="8311170" y="131443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依照摺紙圖樣的排列先畫出三個與答案相關的面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806FED9-DE96-4220-85CF-2305B5C5D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059" y="107970"/>
              <a:ext cx="2268000" cy="2268000"/>
            </a:xfrm>
            <a:prstGeom prst="rect">
              <a:avLst/>
            </a:prstGeom>
          </p:spPr>
        </p:pic>
        <p:sp>
          <p:nvSpPr>
            <p:cNvPr id="66" name="Title 1">
              <a:extLst>
                <a:ext uri="{FF2B5EF4-FFF2-40B4-BE49-F238E27FC236}">
                  <a16:creationId xmlns:a16="http://schemas.microsoft.com/office/drawing/2014/main" id="{86D8B695-96AC-4FA5-858E-A56490420810}"/>
                </a:ext>
              </a:extLst>
            </p:cNvPr>
            <p:cNvSpPr txBox="1">
              <a:spLocks/>
            </p:cNvSpPr>
            <p:nvPr/>
          </p:nvSpPr>
          <p:spPr>
            <a:xfrm>
              <a:off x="5778178" y="2375970"/>
              <a:ext cx="5724000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位置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2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是能摺成的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因為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而</a:t>
              </a:r>
              <a:r>
                <a:rPr lang="en-US" altLang="zh-TW" sz="2800" b="1" dirty="0">
                  <a:solidFill>
                    <a:schemeClr val="accent4">
                      <a:lumMod val="75000"/>
                    </a:schemeClr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的上方還未有的。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CECA222-9299-4465-862B-3E3186FAF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400" y="66778"/>
              <a:ext cx="2268000" cy="226800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BC9F91E-925F-4980-AD70-BB9FD312AD9B}"/>
              </a:ext>
            </a:extLst>
          </p:cNvPr>
          <p:cNvGrpSpPr/>
          <p:nvPr/>
        </p:nvGrpSpPr>
        <p:grpSpPr>
          <a:xfrm>
            <a:off x="5678152" y="4350348"/>
            <a:ext cx="5724000" cy="3816000"/>
            <a:chOff x="5778178" y="0"/>
            <a:chExt cx="5724000" cy="3816000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E0401FC-920B-403E-9631-99F2160DED75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178" y="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E7261B1-A4E8-40ED-9A9A-E8D8D0BA5AB4}"/>
                </a:ext>
              </a:extLst>
            </p:cNvPr>
            <p:cNvSpPr txBox="1"/>
            <p:nvPr/>
          </p:nvSpPr>
          <p:spPr>
            <a:xfrm>
              <a:off x="8311170" y="131443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依照摺紙圖樣的排列先畫出三個與答案相關的面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436E399-F5ED-48D9-A11E-12E5188DB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059" y="107970"/>
              <a:ext cx="2268000" cy="2268000"/>
            </a:xfrm>
            <a:prstGeom prst="rect">
              <a:avLst/>
            </a:prstGeom>
          </p:spPr>
        </p:pic>
        <p:sp>
          <p:nvSpPr>
            <p:cNvPr id="72" name="Title 1">
              <a:extLst>
                <a:ext uri="{FF2B5EF4-FFF2-40B4-BE49-F238E27FC236}">
                  <a16:creationId xmlns:a16="http://schemas.microsoft.com/office/drawing/2014/main" id="{57973B51-34D9-488F-919A-E9ACDC428696}"/>
                </a:ext>
              </a:extLst>
            </p:cNvPr>
            <p:cNvSpPr txBox="1">
              <a:spLocks/>
            </p:cNvSpPr>
            <p:nvPr/>
          </p:nvSpPr>
          <p:spPr>
            <a:xfrm>
              <a:off x="5778178" y="2375970"/>
              <a:ext cx="5724000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位置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3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是能摺成的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因為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而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的上方還未有的。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6D61B8E-1E21-43A4-A1B4-2520291CC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400" y="66778"/>
              <a:ext cx="2268000" cy="22680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C3B925B-5675-42F6-A273-D7E101E51AFD}"/>
              </a:ext>
            </a:extLst>
          </p:cNvPr>
          <p:cNvGrpSpPr/>
          <p:nvPr/>
        </p:nvGrpSpPr>
        <p:grpSpPr>
          <a:xfrm>
            <a:off x="11665341" y="4260497"/>
            <a:ext cx="5724000" cy="3816000"/>
            <a:chOff x="5778178" y="0"/>
            <a:chExt cx="5724000" cy="3816000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ACBADF52-C584-483B-AD4C-9FA29FF1B66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178" y="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C44A5AD-914B-42BF-8C20-1A286B4A3BD2}"/>
                </a:ext>
              </a:extLst>
            </p:cNvPr>
            <p:cNvSpPr txBox="1"/>
            <p:nvPr/>
          </p:nvSpPr>
          <p:spPr>
            <a:xfrm>
              <a:off x="8311170" y="131443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依照摺紙圖樣的排列先畫出三個與答案相關的面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2FF497C-3318-436A-9FF8-609E2B865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059" y="107970"/>
              <a:ext cx="2268000" cy="2268000"/>
            </a:xfrm>
            <a:prstGeom prst="rect">
              <a:avLst/>
            </a:prstGeom>
          </p:spPr>
        </p:pic>
        <p:sp>
          <p:nvSpPr>
            <p:cNvPr id="78" name="Title 1">
              <a:extLst>
                <a:ext uri="{FF2B5EF4-FFF2-40B4-BE49-F238E27FC236}">
                  <a16:creationId xmlns:a16="http://schemas.microsoft.com/office/drawing/2014/main" id="{05DED724-7D5B-470C-BD12-ECC3CE1C3B8F}"/>
                </a:ext>
              </a:extLst>
            </p:cNvPr>
            <p:cNvSpPr txBox="1">
              <a:spLocks/>
            </p:cNvSpPr>
            <p:nvPr/>
          </p:nvSpPr>
          <p:spPr>
            <a:xfrm>
              <a:off x="5778178" y="2375970"/>
              <a:ext cx="5724000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答得對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﹗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欣賞你能發現</a:t>
              </a:r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的右方已經有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，因為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是在</a:t>
              </a:r>
              <a:r>
                <a:rPr lang="en-US" altLang="zh-TW" sz="2800" b="1" dirty="0">
                  <a:solidFill>
                    <a:schemeClr val="accent4">
                      <a:lumMod val="75000"/>
                    </a:schemeClr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81424BB-81A0-4671-9F86-6CBF5104D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400" y="66778"/>
              <a:ext cx="2268000" cy="2268000"/>
            </a:xfrm>
            <a:prstGeom prst="rect">
              <a:avLst/>
            </a:prstGeom>
          </p:spPr>
        </p:pic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43473B5C-B3C7-47FC-9C3E-B7C6997332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736" y="4426270"/>
            <a:ext cx="2256297" cy="22680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F8F3B9C-776A-4299-8C83-0C7019133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957" y="195344"/>
            <a:ext cx="2256297" cy="22680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A5BDF1E-8F1D-457A-882D-5D7635AA1B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095" y="4369138"/>
            <a:ext cx="2256297" cy="22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82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答案是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答得正確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你明白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的青年人數包括了男和女：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110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+140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分子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。你也明白過去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四個月的青年人數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項數據的總和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，這是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。最後你還把答案約至最簡。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  ̶ 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欣賞你明白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的青年人數包括了男和女：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110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+140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分子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。你也明白過去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四個月的青年人數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項數據的總和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，這是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。留意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都可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除以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。約至最簡，你定能得出正確答案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6.34   ̶  3.4 + 10.02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月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的青年人數包括了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男和女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：</a:t>
                  </a: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110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人</a:t>
                  </a: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+140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人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，這是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分子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。過去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四個月的青年人數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是</a:t>
                  </a:r>
                  <a:r>
                    <a:rPr lang="en-US" altLang="zh-TW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8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項數據的總和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，這是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分母，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即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月</m:t>
                          </m:r>
                          <m:r>
                            <a:rPr lang="zh-TW" alt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男</m:t>
                          </m:r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女</m:t>
                          </m:r>
                          <m:r>
                            <a:rPr lang="zh-TW" alt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人</m:t>
                          </m:r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數</m:t>
                          </m:r>
                        </m:num>
                        <m:den>
                          <m:r>
                            <a:rPr lang="zh-TW" altLang="en-US" sz="1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四</m:t>
                          </m:r>
                          <m:r>
                            <a:rPr lang="zh-TW" alt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個</m:t>
                          </m:r>
                          <m:r>
                            <a:rPr lang="zh-TW" alt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月</m:t>
                          </m:r>
                          <m:r>
                            <a:rPr lang="zh-TW" alt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男</m:t>
                          </m:r>
                          <m:r>
                            <a:rPr lang="zh-TW" alt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女</m:t>
                          </m:r>
                          <m:r>
                            <a:rPr lang="zh-TW" alt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總</m:t>
                          </m:r>
                          <m:r>
                            <a:rPr lang="zh-TW" alt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人</m:t>
                          </m:r>
                          <m:r>
                            <a:rPr lang="zh-TW" alt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數</m:t>
                          </m:r>
                        </m:den>
                      </m:f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3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+ 3.4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月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的青年人數包括了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男和女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：</a:t>
                  </a: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110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人</a:t>
                  </a: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+140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人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，這是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分子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。過去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四個月的青年人數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是</a:t>
                  </a:r>
                  <a:r>
                    <a:rPr lang="en-US" altLang="zh-TW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8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項數據的總和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，這是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分母，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即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月</m:t>
                          </m:r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男</m:t>
                          </m:r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女</m:t>
                          </m:r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人</m:t>
                          </m:r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數</m:t>
                          </m:r>
                        </m:num>
                        <m:den>
                          <m:r>
                            <a:rPr lang="zh-TW" alt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四</m:t>
                          </m:r>
                          <m:r>
                            <a:rPr lang="zh-TW" alt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個月男女總人數</m:t>
                          </m:r>
                        </m:den>
                      </m:f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4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</a:t>
            </a:r>
            <a:r>
              <a:rPr lang="en-HK" dirty="0"/>
              <a:t>a</a:t>
            </a:r>
          </a:p>
          <a:p>
            <a:r>
              <a:rPr lang="en-HK" dirty="0"/>
              <a:t>[[0,5,16],</a:t>
            </a:r>
            <a:endParaRPr lang="en-CA" dirty="0"/>
          </a:p>
          <a:p>
            <a:r>
              <a:rPr lang="en-HK" dirty="0"/>
              <a:t>[</a:t>
            </a:r>
            <a:r>
              <a:rPr lang="en-US" altLang="zh-TW" dirty="0"/>
              <a:t>0</a:t>
            </a:r>
            <a:r>
              <a:rPr lang="en-HK" dirty="0"/>
              <a:t>,</a:t>
            </a:r>
            <a:r>
              <a:rPr lang="en-US" altLang="zh-TW" dirty="0"/>
              <a:t>25</a:t>
            </a:r>
            <a:r>
              <a:rPr lang="en-HK" dirty="0"/>
              <a:t>,</a:t>
            </a:r>
            <a:r>
              <a:rPr lang="en-US" altLang="zh-TW" dirty="0"/>
              <a:t>8</a:t>
            </a:r>
            <a:r>
              <a:rPr lang="en-HK" dirty="0"/>
              <a:t>0],</a:t>
            </a:r>
          </a:p>
          <a:p>
            <a:r>
              <a:rPr lang="en-HK" dirty="0"/>
              <a:t>[</a:t>
            </a:r>
            <a:r>
              <a:rPr lang="en-US" altLang="zh-TW" dirty="0"/>
              <a:t>0</a:t>
            </a:r>
            <a:r>
              <a:rPr lang="en-HK" dirty="0"/>
              <a:t>,</a:t>
            </a:r>
            <a:r>
              <a:rPr lang="en-US" altLang="zh-TW" dirty="0"/>
              <a:t>11</a:t>
            </a:r>
            <a:r>
              <a:rPr lang="en-HK" dirty="0"/>
              <a:t>,</a:t>
            </a:r>
            <a:r>
              <a:rPr lang="en-US" altLang="zh-TW" dirty="0"/>
              <a:t>80</a:t>
            </a:r>
            <a:r>
              <a:rPr lang="en-HK" dirty="0"/>
              <a:t>],</a:t>
            </a:r>
          </a:p>
          <a:p>
            <a:r>
              <a:rPr lang="en-HK" dirty="0"/>
              <a:t>[0,0,0]],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926E9D-B912-479D-9626-DFEDD49805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617" y="715315"/>
            <a:ext cx="4043051" cy="252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02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答案是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答得正確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你明白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的青年人數包括了男和女：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+100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分子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。你也明白過去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四個月的青年人數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項數據的總和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，這是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。最後你還把答案約至最簡。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  ̶ 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欣賞你明白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的青年人數包括了男和女：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+100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分子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。你也明白過去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四個月的青年人數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項數據的總和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，這是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。留意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170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都可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除以</a:t>
              </a:r>
              <a:r>
                <a:rPr lang="en-CA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。約至最簡，你定能得出正確答案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6.34   ̶  3.4 + 10.02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月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的青年人數包括了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男和女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：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70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人</a:t>
                  </a: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+100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人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，這是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分子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。過去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四個月的青年人數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是</a:t>
                  </a:r>
                  <a:r>
                    <a:rPr lang="en-US" altLang="zh-TW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8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項數據的總和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，這是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分母，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即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zh-TW" alt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月男</m:t>
                          </m:r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女</m:t>
                          </m:r>
                          <m:r>
                            <a:rPr lang="zh-TW" alt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人</m:t>
                          </m:r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數</m:t>
                          </m:r>
                        </m:num>
                        <m:den>
                          <m:r>
                            <a:rPr lang="zh-TW" altLang="en-US" sz="1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四</m:t>
                          </m:r>
                          <m:r>
                            <a:rPr lang="zh-TW" alt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個</m:t>
                          </m:r>
                          <m:r>
                            <a:rPr lang="zh-TW" alt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月</m:t>
                          </m:r>
                          <m:r>
                            <a:rPr lang="zh-TW" alt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男</m:t>
                          </m:r>
                          <m:r>
                            <a:rPr lang="zh-TW" alt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女</m:t>
                          </m:r>
                          <m:r>
                            <a:rPr lang="zh-TW" alt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總</m:t>
                          </m:r>
                          <m:r>
                            <a:rPr lang="zh-TW" alt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人</m:t>
                          </m:r>
                          <m:r>
                            <a:rPr lang="zh-TW" alt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數</m:t>
                          </m:r>
                        </m:den>
                      </m:f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3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+ 3.4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月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的青年人數包括了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男和女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：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70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人</a:t>
                  </a: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+100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人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，這是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分子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。過去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四個月的青年人數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是</a:t>
                  </a:r>
                  <a:r>
                    <a:rPr lang="en-US" altLang="zh-TW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8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項數據的總和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，這是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分母，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即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月男</m:t>
                          </m:r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女</m:t>
                          </m:r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人</m:t>
                          </m:r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數</m:t>
                          </m:r>
                        </m:num>
                        <m:den>
                          <m:r>
                            <a:rPr lang="zh-TW" alt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四</m:t>
                          </m:r>
                          <m:r>
                            <a:rPr lang="zh-TW" alt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個月男女總人數</m:t>
                          </m:r>
                        </m:den>
                      </m:f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4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</a:t>
            </a:r>
            <a:r>
              <a:rPr lang="en-HK" altLang="zh-TW" dirty="0"/>
              <a:t>b</a:t>
            </a:r>
            <a:endParaRPr lang="en-HK" dirty="0"/>
          </a:p>
          <a:p>
            <a:r>
              <a:rPr lang="en-HK" dirty="0"/>
              <a:t>[[0,17,80],</a:t>
            </a:r>
            <a:endParaRPr lang="en-CA" dirty="0"/>
          </a:p>
          <a:p>
            <a:r>
              <a:rPr lang="en-HK" dirty="0"/>
              <a:t>[</a:t>
            </a:r>
            <a:r>
              <a:rPr lang="en-US" altLang="zh-TW" dirty="0"/>
              <a:t>0</a:t>
            </a:r>
            <a:r>
              <a:rPr lang="en-HK" dirty="0"/>
              <a:t>,</a:t>
            </a:r>
            <a:r>
              <a:rPr lang="en-US" dirty="0"/>
              <a:t>170</a:t>
            </a:r>
            <a:r>
              <a:rPr lang="en-HK" dirty="0"/>
              <a:t>,</a:t>
            </a:r>
            <a:r>
              <a:rPr lang="en-US" altLang="zh-TW" dirty="0"/>
              <a:t>80</a:t>
            </a:r>
            <a:r>
              <a:rPr lang="en-HK" dirty="0"/>
              <a:t>0],</a:t>
            </a:r>
          </a:p>
          <a:p>
            <a:r>
              <a:rPr lang="en-HK" dirty="0"/>
              <a:t>[</a:t>
            </a:r>
            <a:r>
              <a:rPr lang="en-US" altLang="zh-TW" dirty="0"/>
              <a:t>0</a:t>
            </a:r>
            <a:r>
              <a:rPr lang="en-HK" dirty="0"/>
              <a:t>,</a:t>
            </a:r>
            <a:r>
              <a:rPr lang="en-US" altLang="zh-TW" dirty="0"/>
              <a:t>1</a:t>
            </a:r>
            <a:r>
              <a:rPr lang="en-HK" dirty="0"/>
              <a:t>,2],</a:t>
            </a:r>
          </a:p>
          <a:p>
            <a:r>
              <a:rPr lang="en-HK" dirty="0"/>
              <a:t>[0,0,0]],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5B26F3-78A1-4896-95CE-0FFFAE6B0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784" y="1614633"/>
            <a:ext cx="4458574" cy="27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30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老師帶我們參觀展覽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付了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7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張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y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元的紙幣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來購買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35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張價值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元的入場劵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下列哪一項方程式能正確求每張紙幣的面值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? 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7y = 10 × 35</a:t>
            </a:r>
            <a:endParaRPr lang="en-CA" sz="28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正確的方程式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你懂得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紙幣即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，是入場的總費用。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你也懂得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的入場劵即</a:t>
              </a:r>
              <a:r>
                <a:rPr lang="en-CA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 35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，也是入場的總費用。運用兩者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相等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的關係，你正確列出了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方程式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HK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= 10 × 35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的入場劵即</a:t>
              </a:r>
              <a:r>
                <a:rPr lang="en-CA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 35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，是入場的總費用。留意用代數式表示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紙幣，需運用乘法，即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，這也是入場的總費用。運用兩者的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相等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，你便能列出正確的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方程式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7y × 35 = 10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紙幣即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，是入場的總費用。小心，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7y × 35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表示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倍，相反，這兒需以</a:t>
              </a:r>
              <a:r>
                <a:rPr lang="en-CA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 35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表示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的入場劵，這數量也是入場的總費用。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HK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× 35 = 10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紙幣是入場的總費用，需以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來表示。同時，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的入場劵也需以</a:t>
              </a:r>
              <a:r>
                <a:rPr lang="en-CA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 35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來表示，也是入場的總費用。運用兩者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相等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的關係，你便能正確列出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方程式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</a:t>
            </a:r>
            <a:r>
              <a:rPr lang="en-HK" dirty="0"/>
              <a:t>a</a:t>
            </a:r>
          </a:p>
          <a:p>
            <a:r>
              <a:rPr lang="en-HK" altLang="zh-TW" dirty="0"/>
              <a:t>3</a:t>
            </a:r>
          </a:p>
          <a:p>
            <a:r>
              <a:rPr lang="en-HK" dirty="0"/>
              <a:t>1</a:t>
            </a:r>
          </a:p>
          <a:p>
            <a:r>
              <a:rPr lang="en-CA" dirty="0"/>
              <a:t>2</a:t>
            </a:r>
          </a:p>
          <a:p>
            <a:r>
              <a:rPr lang="en-CA" dirty="0"/>
              <a:t>0</a:t>
            </a:r>
          </a:p>
          <a:p>
            <a:r>
              <a:rPr lang="en-CA" dirty="0"/>
              <a:t>[3,</a:t>
            </a:r>
          </a:p>
        </p:txBody>
      </p:sp>
    </p:spTree>
    <p:extLst>
      <p:ext uri="{BB962C8B-B14F-4D97-AF65-F5344CB8AC3E}">
        <p14:creationId xmlns:p14="http://schemas.microsoft.com/office/powerpoint/2010/main" val="748887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老師帶我們參觀展覽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付了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4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張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y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元的紙幣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來購買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25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張價值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16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元的入場劵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下列哪一項方程式能正確求每張紙幣的面值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? 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4y = 16 × 25</a:t>
            </a:r>
            <a:endParaRPr lang="en-CA" sz="28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正確的方程式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你懂得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紙幣即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，是入場的總費用。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你也懂得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的入場劵即</a:t>
              </a:r>
              <a:r>
                <a:rPr lang="en-CA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 25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，也是入場的總費用。運用兩者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相等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的關係，你正確列出了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方程式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HK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= 16 × 25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的入場劵即</a:t>
              </a:r>
              <a:r>
                <a:rPr lang="en-CA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 25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，是入場的總費用。留意用代數式表示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紙幣，需運用乘法，即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，這也是入場的總費用。運用兩者的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相等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，你便能列出正確的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方程式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4y × 25 = 16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紙幣即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，是入場的總費用。小心，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4y × 25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表示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倍，相反，這兒需以</a:t>
              </a:r>
              <a:r>
                <a:rPr lang="en-CA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 25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表示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的入場劵，這數量也是入場的總費用。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HK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× 25 = 16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紙幣是入場的總費用，需以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來表示。同時，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的入場劵也需以</a:t>
              </a:r>
              <a:r>
                <a:rPr lang="en-CA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 25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來表示，也是入場的總費用。運用兩者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相等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的關係，你便能正確列出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方程式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19b</a:t>
            </a:r>
            <a:endParaRPr lang="en-HK" dirty="0"/>
          </a:p>
          <a:p>
            <a:r>
              <a:rPr lang="en-HK" altLang="zh-TW" dirty="0"/>
              <a:t>0</a:t>
            </a:r>
          </a:p>
          <a:p>
            <a:r>
              <a:rPr lang="en-HK" dirty="0"/>
              <a:t>2</a:t>
            </a:r>
          </a:p>
          <a:p>
            <a:r>
              <a:rPr lang="en-CA" dirty="0"/>
              <a:t>3</a:t>
            </a:r>
          </a:p>
          <a:p>
            <a:r>
              <a:rPr lang="en-CA" dirty="0"/>
              <a:t>1</a:t>
            </a:r>
          </a:p>
          <a:p>
            <a:r>
              <a:rPr lang="en-CA" dirty="0"/>
              <a:t>[3,0]</a:t>
            </a:r>
          </a:p>
        </p:txBody>
      </p:sp>
    </p:spTree>
    <p:extLst>
      <p:ext uri="{BB962C8B-B14F-4D97-AF65-F5344CB8AC3E}">
        <p14:creationId xmlns:p14="http://schemas.microsoft.com/office/powerpoint/2010/main" val="232474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9A87DED-FE4F-49E5-BC26-E3E77F035060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算得好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﹗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你會先計算括號內的加法，再於分數乘法時把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66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和</a:t>
                  </a:r>
                  <a:r>
                    <a:rPr lang="en-HK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9</a:t>
                  </a:r>
                  <a:endPara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約簡，然後把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b="0" i="1" smtClean="0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88</m:t>
                          </m:r>
                        </m:num>
                        <m:den>
                          <m:r>
                            <a:rPr lang="en-HK" altLang="zh-TW" sz="2800" b="0" i="1" smtClean="0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化成帶分數。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最後計算減法時懂得通分母，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把兩數擴分至分母為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  <a:blipFill>
                  <a:blip r:embed="rId3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ED41907-33E8-43B1-A22A-3C11545F6CAF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欣賞你會先計算括號內的加法，再於分數乘法時把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66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和</a:t>
                  </a:r>
                  <a:r>
                    <a:rPr lang="en-HK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9</a:t>
                  </a:r>
                  <a:endPara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約簡，然後把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b="0" i="1" smtClean="0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88</m:t>
                          </m:r>
                        </m:num>
                        <m:den>
                          <m:r>
                            <a:rPr lang="en-HK" altLang="zh-TW" sz="2800" b="0" i="1" smtClean="0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化成帶分數。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留意計算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r>
                        <m:rPr>
                          <m:nor/>
                        </m:rPr>
                        <a:rPr lang="en-CA" altLang="zh-TW" sz="2800" b="0" i="0" smtClean="0">
                          <a:latin typeface="Cambria Math" panose="02040503050406030204" pitchFamily="18" charset="0"/>
                          <a:ea typeface="LiSu" panose="02010509060101010101" pitchFamily="49" charset="-122"/>
                          <a:cs typeface="Times New Roman" panose="02020603050405020304" pitchFamily="18" charset="0"/>
                        </a:rPr>
                        <m:t>  </m:t>
                      </m:r>
                    </m:oMath>
                  </a14:m>
                  <a:r>
                    <a:rPr lang="en-CA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HK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̶ </a:t>
                  </a:r>
                  <a:r>
                    <a:rPr lang="en-CA" sz="2800" dirty="0">
                      <a:ea typeface="LiSu" panose="02010509060101010101" pitchFamily="49" charset="-122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6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時需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通分母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把兩數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擴分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至分母的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L.C.M.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即是</a:t>
                  </a: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4"/>
                  <a:stretch>
                    <a:fillRect l="-2227" b="-8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8E261E-C9F1-4F80-9F8C-B77589F9340D}"/>
              </a:ext>
            </a:extLst>
          </p:cNvPr>
          <p:cNvGrpSpPr/>
          <p:nvPr/>
        </p:nvGrpSpPr>
        <p:grpSpPr>
          <a:xfrm>
            <a:off x="6445437" y="3744544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很高興看見你先計算括號內的加法，而且最後計算減法時懂得通分母，把兩數擴分至分母為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L.C.M.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。不過，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66</a:t>
                  </a:r>
                  <a:r>
                    <a:rPr lang="en-HK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×</a:t>
                  </a:r>
                  <a14:m>
                    <m:oMath xmlns:m="http://schemas.openxmlformats.org/officeDocument/2006/math">
                      <m:r>
                        <a:rPr lang="en-HK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HK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不等於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66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HK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。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請先把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66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和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9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約簡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，再計算分數乘法。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5"/>
                  <a:stretch>
                    <a:fillRect l="-2227" b="-32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936130-20FC-414A-BF38-A9B6566BA230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先計算括號內的加法，再於分數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乘法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時把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66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和</a:t>
                  </a:r>
                  <a:r>
                    <a:rPr lang="en-HK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9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約簡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，然後把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b="0" i="1" smtClean="0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88</m:t>
                          </m:r>
                        </m:num>
                        <m:den>
                          <m:r>
                            <a:rPr lang="en-HK" altLang="zh-TW" sz="2800" b="0" i="1" smtClean="0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化成帶分數。最後計算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r>
                        <m:rPr>
                          <m:nor/>
                        </m:rPr>
                        <a:rPr lang="en-CA" altLang="zh-TW" sz="2800">
                          <a:latin typeface="Cambria Math" panose="02040503050406030204" pitchFamily="18" charset="0"/>
                          <a:ea typeface="LiSu" panose="02010509060101010101" pitchFamily="49" charset="-122"/>
                          <a:cs typeface="Times New Roman" panose="02020603050405020304" pitchFamily="18" charset="0"/>
                        </a:rPr>
                        <m:t>  </m:t>
                      </m:r>
                    </m:oMath>
                  </a14:m>
                  <a:r>
                    <a:rPr lang="en-CA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HK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̶ </a:t>
                  </a:r>
                  <a:r>
                    <a:rPr lang="en-CA" sz="2800" dirty="0">
                      <a:ea typeface="LiSu" panose="02010509060101010101" pitchFamily="49" charset="-122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6</m:t>
                          </m:r>
                        </m:den>
                      </m:f>
                    </m:oMath>
                  </a14:m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時需通分母，把兩數擴分至分母的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L.C.M.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，即是</a:t>
                  </a: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6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B61FDB-3321-4506-9037-46B718DAED9D}"/>
              </a:ext>
            </a:extLst>
          </p:cNvPr>
          <p:cNvSpPr txBox="1"/>
          <p:nvPr/>
        </p:nvSpPr>
        <p:spPr>
          <a:xfrm>
            <a:off x="5594563" y="7883218"/>
            <a:ext cx="1766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1b</a:t>
            </a:r>
          </a:p>
          <a:p>
            <a:r>
              <a:rPr lang="en-HK" dirty="0"/>
              <a:t>[19,1,6]</a:t>
            </a:r>
          </a:p>
          <a:p>
            <a:r>
              <a:rPr lang="en-US" altLang="zh-TW" dirty="0"/>
              <a:t>[19,1,3]</a:t>
            </a:r>
            <a:endParaRPr lang="en-HK" dirty="0"/>
          </a:p>
          <a:p>
            <a:r>
              <a:rPr lang="en-US" altLang="zh-TW" dirty="0"/>
              <a:t>[56,5,18]</a:t>
            </a:r>
            <a:endParaRPr lang="en-HK" dirty="0"/>
          </a:p>
          <a:p>
            <a:r>
              <a:rPr lang="en-US" altLang="zh-TW" dirty="0"/>
              <a:t>[0,0,0]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A814DB46-185B-47BA-A9C5-CA3E1B9B3BDF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在喜靈洲的一個話劇表演中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福音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義工有</a:t>
                </a:r>
                <a: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30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分鐘的表演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戒毒青年有</a:t>
                </a:r>
                <a: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36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分鐘的表演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兩隊各有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是原創歌曲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HK" altLang="zh-TW" sz="2800" i="1" dirty="0" smtClean="0">
                        <a:latin typeface="Cambria Math" panose="02040503050406030204" pitchFamily="18" charset="0"/>
                        <a:ea typeface="LiSu" panose="020105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HK" sz="2800" i="1">
                        <a:latin typeface="Cambria Math" panose="02040503050406030204" pitchFamily="18" charset="0"/>
                        <a:ea typeface="LiSu" panose="020105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分鐘表達毒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品的禍害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其餘歌曲表達正面人生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的訊息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這佔多少分鐘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r>
                  <a:rPr lang="en-HK" sz="44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A814DB46-185B-47BA-A9C5-CA3E1B9B3B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  <a:blipFill>
                <a:blip r:embed="rId7"/>
                <a:stretch>
                  <a:fillRect l="-2212" b="-81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EB0618D-ABC1-4879-BB64-8D3EB30D78DC}"/>
              </a:ext>
            </a:extLst>
          </p:cNvPr>
          <p:cNvSpPr/>
          <p:nvPr/>
        </p:nvSpPr>
        <p:spPr>
          <a:xfrm>
            <a:off x="0" y="0"/>
            <a:ext cx="576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01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796FBB-77BE-46EC-9FA3-C5A83B160F1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(30+36)×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10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796FBB-77BE-46EC-9FA3-C5A83B160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blipFill>
                <a:blip r:embed="rId8"/>
                <a:stretch>
                  <a:fillRect l="-361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741EA3-B599-483B-B3EB-0264DD35E610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30 + 36 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10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741EA3-B599-483B-B3EB-0264DD35E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9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A8FA00-EEE5-42A4-A043-EDE5DB7E5E8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(30+36)×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+ 10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A8FA00-EEE5-42A4-A043-EDE5DB7E5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10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D54A850-614D-43B7-8D39-AFB19943839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(30+36)÷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10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D54A850-614D-43B7-8D39-AFB199438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11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838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它的體積是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多少</a:t>
            </a:r>
            <a:r>
              <a:rPr lang="en-HK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cm</a:t>
            </a:r>
            <a:r>
              <a:rPr lang="en-US" altLang="zh-TW" sz="2800" baseline="300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?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正確的體積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你能運用長方體的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去計算它的體積：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。然後你又能以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乘法</a:t>
              </a:r>
              <a:endParaRPr lang="en-HK" altLang="zh-TW" sz="2800" dirty="0">
                <a:solidFill>
                  <a:srgbClr val="7030A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計算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長方體的總體積。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  ̶ 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欣賞你能運用長方體的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去計算它的體積：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。這時，你仍要以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計算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方體的總體積。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6.34   ̶  3.4 + 10.02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欣賞你能以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計算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的總體積。留意一個長方體的體積不是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HK" sz="28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cm</a:t>
              </a:r>
              <a:r>
                <a:rPr lang="en-US" altLang="zh-TW" sz="2800" baseline="300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，這需運用它的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去計算體積：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+ 3.4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首先，需運用長方體的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去計算它的體積：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。然後再以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計算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長方體的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總體積。相信你可以算出答案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  <a:r>
              <a:rPr lang="en-HK" dirty="0"/>
              <a:t>a</a:t>
            </a:r>
          </a:p>
          <a:p>
            <a:r>
              <a:rPr lang="en-HK" dirty="0"/>
              <a:t>[[1600,0,0],</a:t>
            </a:r>
            <a:endParaRPr lang="en-CA" dirty="0"/>
          </a:p>
          <a:p>
            <a:r>
              <a:rPr lang="en-HK" dirty="0"/>
              <a:t>[40</a:t>
            </a:r>
            <a:r>
              <a:rPr lang="en-US" altLang="zh-TW" dirty="0"/>
              <a:t>0</a:t>
            </a:r>
            <a:r>
              <a:rPr lang="en-HK" dirty="0"/>
              <a:t>,0,0],</a:t>
            </a:r>
          </a:p>
          <a:p>
            <a:r>
              <a:rPr lang="en-HK" dirty="0"/>
              <a:t>[32</a:t>
            </a:r>
            <a:r>
              <a:rPr lang="en-US" altLang="zh-TW" dirty="0"/>
              <a:t>0</a:t>
            </a:r>
            <a:r>
              <a:rPr lang="en-HK" dirty="0"/>
              <a:t>,0,</a:t>
            </a:r>
            <a:r>
              <a:rPr lang="en-US" altLang="zh-TW" dirty="0"/>
              <a:t>0</a:t>
            </a:r>
            <a:r>
              <a:rPr lang="en-HK" dirty="0"/>
              <a:t>],</a:t>
            </a:r>
          </a:p>
          <a:p>
            <a:r>
              <a:rPr lang="en-HK" dirty="0"/>
              <a:t>[0,0,0]],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3D3C6-6E35-466C-831D-A13B4B509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1" y="444175"/>
            <a:ext cx="5233780" cy="32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09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它的體積是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多少</a:t>
            </a:r>
            <a:r>
              <a:rPr lang="en-HK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cm</a:t>
            </a:r>
            <a:r>
              <a:rPr lang="en-US" altLang="zh-TW" sz="2800" baseline="300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?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正確的體積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你能運用長方體的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去計算它的體積：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。然後你又能以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計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長方體的總體積。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  ̶ 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欣賞你能運用長方體的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去計算它的體積：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。這時，你仍要以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計算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方體的總體積。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6.34   ̶  3.4 + 10.02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欣賞你能以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計算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的總體積。留意一個長方體的體積不是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HK" sz="28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cm</a:t>
              </a:r>
              <a:r>
                <a:rPr lang="en-US" altLang="zh-TW" sz="2800" baseline="300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，這需運用它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去計算體積：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+ 3.4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首先，需運用長方體的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去計算它的體積：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然後再以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計算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長方體的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總體積。相信你可以算出答案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  <a:r>
              <a:rPr lang="en-HK" dirty="0"/>
              <a:t>b</a:t>
            </a:r>
          </a:p>
          <a:p>
            <a:r>
              <a:rPr lang="en-HK" dirty="0"/>
              <a:t>[[288,0,0],</a:t>
            </a:r>
            <a:endParaRPr lang="en-CA" dirty="0"/>
          </a:p>
          <a:p>
            <a:r>
              <a:rPr lang="en-HK" dirty="0"/>
              <a:t>[72,0,0],</a:t>
            </a:r>
          </a:p>
          <a:p>
            <a:r>
              <a:rPr lang="en-HK" dirty="0"/>
              <a:t>[96,0,</a:t>
            </a:r>
            <a:r>
              <a:rPr lang="en-US" altLang="zh-TW" dirty="0"/>
              <a:t>0</a:t>
            </a:r>
            <a:r>
              <a:rPr lang="en-HK" dirty="0"/>
              <a:t>],</a:t>
            </a:r>
          </a:p>
          <a:p>
            <a:r>
              <a:rPr lang="en-HK" dirty="0"/>
              <a:t>[0,0,0]],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8B9A6D-BF38-40E8-95E8-E7FE0F4F2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20" y="649359"/>
            <a:ext cx="5233780" cy="32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74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如果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7k   ̶ 14 = 63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，那麼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7k = ? 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7k =</a:t>
            </a:r>
            <a:endParaRPr lang="en-CA" sz="28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你懂得運用天平原理在左右兩邊各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63 + 14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。當你得到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77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後，你觀察到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題目需求得「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」，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所以你沒有進一步求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的數值，做得好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HK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= 10 × 35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欣賞你懂得運用天平原理在左右兩邊各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63 + 14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當得到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77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後，你進一步求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的數值，小心，題目只需求得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」。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7y × 35 = 10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首先需運用天平原理在兩邊各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14 +14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63 + 14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，留意右邊並不是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63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。當你得到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後，觀察一下題目需求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」，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所以你不用進一步求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的數值。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HK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× 35 = 10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首先需運用天平原理在兩邊各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14 +14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63 + 14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，留意右邊並不是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63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。當你得到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後，觀察一下題目需求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」，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所以你不用進一步求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的數值。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  <a:r>
              <a:rPr lang="en-HK" dirty="0"/>
              <a:t>a</a:t>
            </a:r>
          </a:p>
          <a:p>
            <a:r>
              <a:rPr lang="en-HK" dirty="0"/>
              <a:t>[[[77,0,0],</a:t>
            </a:r>
          </a:p>
          <a:p>
            <a:r>
              <a:rPr lang="en-HK" dirty="0"/>
              <a:t>[11,0,0],</a:t>
            </a:r>
          </a:p>
          <a:p>
            <a:r>
              <a:rPr lang="en-HK" dirty="0"/>
              <a:t>[7,0,0],</a:t>
            </a:r>
          </a:p>
          <a:p>
            <a:r>
              <a:rPr lang="en-HK" dirty="0"/>
              <a:t>[0,0,0]],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04766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如果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5k   ̶ 20 = 80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，那麼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5k = ? 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5k =</a:t>
            </a:r>
            <a:endParaRPr lang="en-CA" sz="28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你懂得運用天平原理在左右兩邊各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 + 20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。當你得到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100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後，你觀察到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題目需求得「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」，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所以你沒有進一步求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的數值，做得好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HK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= 10 × 35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欣賞你懂得運用天平原理在左右兩邊各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 + 20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當得到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100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後，你進一步求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的數值，小心，題目只需求得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」。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7y × 35 = 10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首先需運用天平原理在兩邊各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20 +20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 + 20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，留意右邊並不是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。當你得到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後，觀察一下題目需求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」，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所以你不用進一步求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的數值。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HK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× 35 = 10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首先需運用天平原理在兩邊各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20 +20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 + 20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，留意右邊並不是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。當你得到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後，觀察一下題目需求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」，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所以你不用進一步求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的數值。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  <a:r>
              <a:rPr lang="en-HK" dirty="0"/>
              <a:t>b</a:t>
            </a:r>
          </a:p>
          <a:p>
            <a:r>
              <a:rPr lang="en-HK" dirty="0"/>
              <a:t>[[100,0,0],</a:t>
            </a:r>
          </a:p>
          <a:p>
            <a:r>
              <a:rPr lang="en-HK" dirty="0"/>
              <a:t>[20,0,0],</a:t>
            </a:r>
          </a:p>
          <a:p>
            <a:r>
              <a:rPr lang="en-HK" dirty="0"/>
              <a:t>[12,0,0],</a:t>
            </a:r>
          </a:p>
          <a:p>
            <a:r>
              <a:rPr lang="en-HK" dirty="0"/>
              <a:t>[0,0,0]]],</a:t>
            </a: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2057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它的體積是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多少</a:t>
            </a:r>
            <a:r>
              <a:rPr lang="en-HK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cm</a:t>
            </a:r>
            <a:r>
              <a:rPr lang="en-US" altLang="zh-TW" sz="2800" baseline="300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?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你答對了這挑戰題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你能判斷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綠色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是長方體的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紅色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邊是它的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，便以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(16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。你也看出紫色邊也是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，兩紫色線中間是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，就以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12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，便能算出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  ̶ 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12cm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並不是長方體的長和闊。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綠色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是它的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紅色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邊是它的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，先以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(16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。左方兩紫色邊也是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，兩紫色線中間是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，就以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12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，便能算出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6.34   ̶  3.4 + 10.02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欣賞你能判斷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綠色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是長方體的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紅色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邊是它的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。小心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條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紅色高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，需以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(16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en-HK" sz="2800" b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b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。同樣，紫色邊也是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，兩紫色線中間是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，需以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12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en-HK" sz="2800" b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+ 3.4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綠色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是長方體的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紅色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邊是它的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，首先需以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(16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。紫色邊也是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，兩紫色線中間是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，這也需以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12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，這時便能算出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22a</a:t>
            </a:r>
            <a:endParaRPr lang="en-HK" dirty="0"/>
          </a:p>
          <a:p>
            <a:r>
              <a:rPr lang="en-HK" dirty="0"/>
              <a:t>[[[180,0,0],</a:t>
            </a:r>
          </a:p>
          <a:p>
            <a:r>
              <a:rPr lang="en-HK" dirty="0"/>
              <a:t>[1920,0,0],</a:t>
            </a:r>
          </a:p>
          <a:p>
            <a:r>
              <a:rPr lang="en-HK" dirty="0"/>
              <a:t>[360,0,0</a:t>
            </a:r>
            <a:r>
              <a:rPr lang="en-CA" dirty="0"/>
              <a:t> </a:t>
            </a:r>
            <a:r>
              <a:rPr lang="en-HK" dirty="0"/>
              <a:t>]</a:t>
            </a:r>
            <a:r>
              <a:rPr lang="en-CA" dirty="0"/>
              <a:t>,</a:t>
            </a:r>
          </a:p>
          <a:p>
            <a:r>
              <a:rPr lang="en-CA" dirty="0"/>
              <a:t>[0,0,0]], </a:t>
            </a:r>
          </a:p>
          <a:p>
            <a:endParaRPr lang="en-HK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51EAF-BAC0-41D3-A2E9-1DD9D1599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48" y="656588"/>
            <a:ext cx="5995404" cy="3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39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它的體積是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多少</a:t>
            </a:r>
            <a:r>
              <a:rPr lang="en-HK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cm</a:t>
            </a:r>
            <a:r>
              <a:rPr lang="en-US" altLang="zh-TW" sz="2800" baseline="300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?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你答對了這挑戰題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你能判斷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綠色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是長方體的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紅色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邊是它的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，便以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(12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 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。你也看出紫色邊也是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，兩紫色線中間是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，就以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，便能算出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8.02 + 6.34   ̶ 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12cm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並不是長方體的長和闊。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綠色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是它的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紅色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邊是它的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，先以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(12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 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。左方兩紫色邊也是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，兩紫色線中間是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，就以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，便能算出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6.34   ̶  3.4 + 8.02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欣賞你能判斷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綠色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是長方體的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紅色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邊是它的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。小心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12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 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條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紅色高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，需以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(12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 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en-HK" sz="2800" b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b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。同樣，紫色邊也是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，兩紫色線中間是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，需以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 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en-HK" sz="2800" b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8.02 + 6.34 + 3.4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綠色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是長方體的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紅色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邊是它的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，首先需以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(12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 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。紫色邊也是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，兩紫色線中間是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，這也需以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 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，這時便能算出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22a</a:t>
            </a:r>
            <a:endParaRPr lang="en-HK" dirty="0"/>
          </a:p>
          <a:p>
            <a:r>
              <a:rPr lang="en-HK" dirty="0"/>
              <a:t>[[[180,0,0],</a:t>
            </a:r>
          </a:p>
          <a:p>
            <a:r>
              <a:rPr lang="en-HK" dirty="0"/>
              <a:t>[1920,0,0],</a:t>
            </a:r>
          </a:p>
          <a:p>
            <a:r>
              <a:rPr lang="en-HK" dirty="0"/>
              <a:t>[360,0,0</a:t>
            </a:r>
            <a:r>
              <a:rPr lang="en-CA" dirty="0"/>
              <a:t> </a:t>
            </a:r>
            <a:r>
              <a:rPr lang="en-HK" dirty="0"/>
              <a:t>]</a:t>
            </a:r>
            <a:r>
              <a:rPr lang="en-CA" dirty="0"/>
              <a:t>,</a:t>
            </a:r>
          </a:p>
          <a:p>
            <a:r>
              <a:rPr lang="en-CA" dirty="0"/>
              <a:t>[0,0,0]], </a:t>
            </a:r>
          </a:p>
          <a:p>
            <a:endParaRPr lang="en-HK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312DA-891E-489E-A89B-AA8C5ADD0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1" y="371314"/>
            <a:ext cx="574877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24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Autofit/>
          </a:bodyPr>
          <a:lstStyle/>
          <a:p>
            <a:pPr algn="l">
              <a:lnSpc>
                <a:spcPts val="37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今天，你為了準備呈分試付出很大努力，我衷心</a:t>
            </a:r>
            <a:r>
              <a:rPr lang="zh-TW" altLang="en-US" sz="2800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欣賞你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，也衷心</a:t>
            </a:r>
            <a:r>
              <a:rPr lang="zh-TW" altLang="en-US" sz="2800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祝福你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﹗</a:t>
            </a:r>
            <a:r>
              <a:rPr lang="zh-TW" altLang="en-US" sz="2800" dirty="0">
                <a:solidFill>
                  <a:srgbClr val="7030A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快樂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和</a:t>
            </a:r>
            <a:r>
              <a:rPr lang="zh-TW" altLang="en-US" sz="2800" dirty="0">
                <a:solidFill>
                  <a:srgbClr val="7030A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幸福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並不是在考試得到高分數後才獲得，只要你認同</a:t>
            </a:r>
            <a:r>
              <a:rPr lang="zh-TW" altLang="en-US" sz="2800" dirty="0">
                <a:solidFill>
                  <a:srgbClr val="C0000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自己的努力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、</a:t>
            </a:r>
            <a:r>
              <a:rPr lang="zh-TW" altLang="en-US" sz="2800" dirty="0">
                <a:solidFill>
                  <a:srgbClr val="FF000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相信家人朋友愛自己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、相信你的人生是</a:t>
            </a:r>
            <a:r>
              <a:rPr lang="zh-TW" altLang="en-US" sz="2800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被祝福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的，你就獲得</a:t>
            </a:r>
            <a:r>
              <a:rPr lang="zh-TW" altLang="en-US" sz="2800" dirty="0">
                <a:solidFill>
                  <a:srgbClr val="7030A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幸福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﹗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   心裏說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次：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      我好幸福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﹗</a:t>
            </a:r>
            <a:endParaRPr lang="en-CA" sz="28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完成了這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App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，相信現在的你更有</a:t>
              </a:r>
              <a:r>
                <a:rPr lang="zh-TW" altLang="en-US" sz="2800" dirty="0">
                  <a:solidFill>
                    <a:srgbClr val="C0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能力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去做其他練習。到了數學考試的前一天，不妨再用這</a:t>
              </a:r>
              <a:r>
                <a: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App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溫習一次，並為各題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重點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寫下筆記，留待考試當天早上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重溫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，這樣你定能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平安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睡覺，無需擔心。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   家人愛我、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     支持我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﹗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欣賞你懂得運用天平原理在左右兩邊各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 + 20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當得到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100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後，你進一步求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的數值，小心，題目只需求得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」。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91997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 同學朋友與我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   同甘共苦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﹗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首先需運用天平原理在兩邊各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20 +20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 + 20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，留意右邊並不是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。當你得到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後，觀察一下題目需求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」，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所以你不用進一步求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的數值。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9089971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 今天我努力，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明天我做得到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﹗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首先需運用天平原理在兩邊各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20 +20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 + 20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，留意右邊並不是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。當你得到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後，觀察一下題目需求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」，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所以你不用進一步求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的數值。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  <a:r>
              <a:rPr lang="en-HK" dirty="0"/>
              <a:t>a</a:t>
            </a:r>
          </a:p>
          <a:p>
            <a:r>
              <a:rPr lang="en-HK" dirty="0"/>
              <a:t>[[100,0,0],</a:t>
            </a:r>
          </a:p>
          <a:p>
            <a:r>
              <a:rPr lang="en-HK" dirty="0"/>
              <a:t>[20,0,0],</a:t>
            </a:r>
          </a:p>
          <a:p>
            <a:r>
              <a:rPr lang="en-HK" dirty="0"/>
              <a:t>[12,0,0],</a:t>
            </a:r>
          </a:p>
          <a:p>
            <a:r>
              <a:rPr lang="en-HK" dirty="0"/>
              <a:t>[0,0,0]]],</a:t>
            </a: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28" name="Picture 4" descr="https://cdn.shopify.com/s/files/1/1061/1924/products/Smiling_Face_Emoji_large.png?v=1480481056">
            <a:extLst>
              <a:ext uri="{FF2B5EF4-FFF2-40B4-BE49-F238E27FC236}">
                <a16:creationId xmlns:a16="http://schemas.microsoft.com/office/drawing/2014/main" id="{0BA1134A-9E5A-4C0D-9BE5-CB4589182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172" y="5726688"/>
            <a:ext cx="682852" cy="6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emojislife.com/wp-content/uploads/2018/08/emoji-valentines-emoji-valentine-ecards-pinterest-i-love-you-emoji-art.jpg">
            <a:extLst>
              <a:ext uri="{FF2B5EF4-FFF2-40B4-BE49-F238E27FC236}">
                <a16:creationId xmlns:a16="http://schemas.microsoft.com/office/drawing/2014/main" id="{DADD9463-C693-4FF9-98A1-8C8481E11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943" y="6613200"/>
            <a:ext cx="944691" cy="10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.pinimg.com/originals/d1/51/05/d15105c06d1000c1209e5da8308a96d3.png">
            <a:extLst>
              <a:ext uri="{FF2B5EF4-FFF2-40B4-BE49-F238E27FC236}">
                <a16:creationId xmlns:a16="http://schemas.microsoft.com/office/drawing/2014/main" id="{86DD034B-FEFB-4976-829B-0EBB3BEF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438" y="8227467"/>
            <a:ext cx="1001003" cy="100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2.vectorstock.com/i/1000x1000/02/11/fist-bump-emoticon-vector-7920211.jpg">
            <a:extLst>
              <a:ext uri="{FF2B5EF4-FFF2-40B4-BE49-F238E27FC236}">
                <a16:creationId xmlns:a16="http://schemas.microsoft.com/office/drawing/2014/main" id="{EBE41EE2-BD99-4F82-8B39-0646F5D9E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9"/>
          <a:stretch/>
        </p:blipFill>
        <p:spPr bwMode="auto">
          <a:xfrm>
            <a:off x="2825129" y="9254273"/>
            <a:ext cx="971324" cy="71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456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88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70178" y="148969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母親節卡每張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9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CA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父親節卡每張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7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鼓勵卡每張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元。哥哥有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50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買了母親節和父親節卡各一張後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還可以購買鼓勵卡多少張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來鼓勵同學一起考進大學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70178" y="148969"/>
                <a:ext cx="5508000" cy="3528000"/>
              </a:xfrm>
              <a:blipFill>
                <a:blip r:embed="rId3"/>
                <a:stretch>
                  <a:fillRect l="-22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9</a:t>
                </a:r>
                <a:r>
                  <a:rPr lang="en-CA" sz="2800" dirty="0">
                    <a:ea typeface="LiSu" panose="020105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7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)÷7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blipFill>
                <a:blip r:embed="rId4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做得好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﹗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你能先用連減法和括號求得哥哥餘下的金錢，再以每張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元的方法來分物，用除法求得鼓勵卡的數量。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  <a:blipFill>
                  <a:blip r:embed="rId5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9</a:t>
                </a:r>
                <a:r>
                  <a:rPr lang="en-CA" sz="2800" dirty="0">
                    <a:ea typeface="LiSu" panose="020105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7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6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你能運用連減法來求得哥哥餘下的金錢，再以每張</a:t>
                  </a:r>
                  <a:r>
                    <a:rPr lang="en-HK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元的方法來分物，用除法求得鼓勵卡的數量。不過，若沒有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括號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</a:p>
                <a:p>
                  <a:pPr algn="l">
                    <a:lnSpc>
                      <a:spcPts val="4500"/>
                    </a:lnSpc>
                  </a:pP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8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7</m:t>
                          </m:r>
                        </m:num>
                        <m:den>
                          <m: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den>
                      </m:f>
                    </m:oMath>
                  </a14:m>
                  <a:r>
                    <a:rPr lang="en-HK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÷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就會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首先計算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7"/>
                  <a:stretch>
                    <a:fillRect l="-222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9</a:t>
                </a:r>
                <a:r>
                  <a:rPr lang="en-CA" sz="2800" dirty="0">
                    <a:ea typeface="LiSu" panose="020105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7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×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8"/>
                <a:stretch>
                  <a:fillRect l="-3804" r="-50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很高興看見你能先用連減法和括號求得哥哥餘下的金錢。這時，餘下的金錢需以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每張</a:t>
                  </a:r>
                  <a:r>
                    <a:rPr lang="en-HK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的方法來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，即用</a:t>
                  </a:r>
                  <a:r>
                    <a:rPr lang="en-HK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÷7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來求得鼓勵卡的數量。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9"/>
                  <a:stretch>
                    <a:fillRect l="-222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9</a:t>
                </a:r>
                <a:r>
                  <a:rPr lang="en-CA" sz="2800" dirty="0">
                    <a:ea typeface="LiSu" panose="020105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7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̶ 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10"/>
                <a:stretch>
                  <a:fillRect l="-3804" r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欣賞你能先用連減法和括號求得哥哥餘下的金錢。這時，哥哥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不只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買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張，所以餘下的金錢需以每張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元的方法來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，用</a:t>
                  </a:r>
                  <a:r>
                    <a:rPr lang="en-HK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÷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來求得鼓勵卡的數量。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11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941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2a</a:t>
            </a:r>
          </a:p>
          <a:p>
            <a:r>
              <a:rPr lang="en-HK" dirty="0"/>
              <a:t>3</a:t>
            </a:r>
          </a:p>
          <a:p>
            <a:r>
              <a:rPr lang="en-HK" dirty="0"/>
              <a:t>2</a:t>
            </a:r>
          </a:p>
          <a:p>
            <a:r>
              <a:rPr lang="en-HK" dirty="0"/>
              <a:t>1</a:t>
            </a:r>
          </a:p>
          <a:p>
            <a:r>
              <a:rPr lang="en-HK" dirty="0"/>
              <a:t>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282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70178" y="148969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母親節卡每張</a:t>
                </a:r>
                <a:r>
                  <a: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9</m:t>
                        </m:r>
                      </m:num>
                      <m:den>
                        <m:r>
                          <a:rPr lang="en-CA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10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父親節卡每張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3</m:t>
                        </m:r>
                      </m:num>
                      <m:den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鼓勵卡每張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元。哥哥有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50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買了母親節和父親節卡各一張後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還可以購買鼓勵卡多少張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來鼓勵同學一起考進大學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70178" y="148969"/>
                <a:ext cx="5508000" cy="3528000"/>
              </a:xfrm>
              <a:blipFill>
                <a:blip r:embed="rId3"/>
                <a:stretch>
                  <a:fillRect l="-22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9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10</m:t>
                        </m:r>
                      </m:den>
                    </m:f>
                    <m:r>
                      <a:rPr lang="en-CA" sz="2800" b="0" i="1" smtClean="0">
                        <a:latin typeface="Cambria Math" panose="02040503050406030204" pitchFamily="18" charset="0"/>
                        <a:ea typeface="LiSu" panose="02010509060101010101" pitchFamily="49" charset="-122"/>
                      </a:rPr>
                      <m:t> </m:t>
                    </m:r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3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)÷7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blipFill>
                <a:blip r:embed="rId4"/>
                <a:stretch>
                  <a:fillRect l="-65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做得好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﹗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你能先用連減法和括號求得哥哥餘下的金錢，再以每張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元的方法來分物，用除法求得鼓勵卡的數量。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  <a:blipFill>
                  <a:blip r:embed="rId5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9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3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6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你能運用連減法來求得哥哥餘下的金錢，再以每張</a:t>
                  </a:r>
                  <a:r>
                    <a:rPr lang="en-HK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元的方法來分物，用除法求得鼓勵卡的數量。不過，若沒有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括號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</a:p>
                <a:p>
                  <a:pPr algn="l">
                    <a:lnSpc>
                      <a:spcPts val="4500"/>
                    </a:lnSpc>
                  </a:pP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8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5</m:t>
                          </m:r>
                        </m:den>
                      </m:f>
                    </m:oMath>
                  </a14:m>
                  <a:r>
                    <a:rPr lang="en-HK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÷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就會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首先計算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7"/>
                  <a:stretch>
                    <a:fillRect l="-222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9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3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8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很高興看見你能先用連減法和括號求得哥哥餘下的金錢。這時，餘下的金錢需以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每張</a:t>
                  </a:r>
                  <a:r>
                    <a:rPr lang="en-HK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的方法來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，即用</a:t>
                  </a:r>
                  <a:r>
                    <a:rPr lang="en-HK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÷7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來求得鼓勵卡的數量。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9"/>
                  <a:stretch>
                    <a:fillRect l="-222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9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3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̶ 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10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欣賞你能先用連減法和括號求得哥哥餘下的金錢。這時，哥哥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不只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買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張，所以餘下的金錢需以每張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元的方法來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，用</a:t>
                  </a:r>
                  <a:r>
                    <a:rPr lang="en-HK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÷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來求得鼓勵卡的數量。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11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A22624A-0343-4F69-ABD0-7CD457F7943D}"/>
              </a:ext>
            </a:extLst>
          </p:cNvPr>
          <p:cNvSpPr txBox="1"/>
          <p:nvPr/>
        </p:nvSpPr>
        <p:spPr>
          <a:xfrm>
            <a:off x="5594563" y="7883218"/>
            <a:ext cx="941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2b</a:t>
            </a:r>
          </a:p>
          <a:p>
            <a:r>
              <a:rPr lang="en-HK" dirty="0"/>
              <a:t>1</a:t>
            </a:r>
          </a:p>
          <a:p>
            <a:r>
              <a:rPr lang="en-HK" dirty="0"/>
              <a:t>3</a:t>
            </a:r>
          </a:p>
          <a:p>
            <a:r>
              <a:rPr lang="en-HK" dirty="0"/>
              <a:t>0</a:t>
            </a:r>
          </a:p>
          <a:p>
            <a:r>
              <a:rPr lang="en-HK" dirty="0"/>
              <a:t>2</a:t>
            </a:r>
          </a:p>
          <a:p>
            <a:r>
              <a:rPr lang="en-HK" dirty="0"/>
              <a:t>[3,1]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5009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70178" y="148969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母親節卡每張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9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CA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父親節卡每張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7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鼓勵卡每張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元。哥哥有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50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買了母親節和父親節卡各一張後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還可以購買鼓勵卡多少張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來鼓勵同學一起考進大學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70178" y="148969"/>
                <a:ext cx="5508000" cy="3528000"/>
              </a:xfrm>
              <a:blipFill>
                <a:blip r:embed="rId3"/>
                <a:stretch>
                  <a:fillRect l="-22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9</a:t>
                </a:r>
                <a:r>
                  <a:rPr lang="en-CA" sz="2800" dirty="0">
                    <a:ea typeface="LiSu" panose="020105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7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)÷7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blipFill>
                <a:blip r:embed="rId4"/>
                <a:stretch>
                  <a:fillRect l="-361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好犀利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你能判斷這次連減法需要借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，並通分母至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，連減後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把分子、分母約簡。計算除法時，又會把兩數化成假分數，並把除數上下倒轉。最後還能理解鼓勵卡的數量應是整數。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9</a:t>
                </a:r>
                <a:r>
                  <a:rPr lang="en-CA" sz="2800" dirty="0">
                    <a:ea typeface="LiSu" panose="020105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7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6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能判斷這次連減法需要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借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2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，並通分母至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，連減後把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分子、分母約簡。計算除法時，又會把兩數化成假分數。請緊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記需把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除數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÷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15</m:t>
                          </m:r>
                        </m:num>
                        <m:den>
                          <m:r>
                            <a:rPr lang="en-HK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上下倒轉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× 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15</m:t>
                          </m:r>
                        </m:den>
                      </m:f>
                      <m:r>
                        <a:rPr lang="en-HK" sz="2800" i="1">
                          <a:latin typeface="Cambria Math" panose="02040503050406030204" pitchFamily="18" charset="0"/>
                          <a:ea typeface="LiSu" panose="02010509060101010101" pitchFamily="49" charset="-122"/>
                        </a:rPr>
                        <m:t> 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7"/>
                  <a:stretch>
                    <a:fillRect l="-222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9</a:t>
                </a:r>
                <a:r>
                  <a:rPr lang="en-CA" sz="2800" dirty="0">
                    <a:ea typeface="LiSu" panose="020105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7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×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8"/>
                <a:stretch>
                  <a:fillRect l="-3804" r="-50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很高興看見你能判斷這次連減法需要借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，並通分母至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，連減後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把分子、分母約簡。計算除法時，又會把兩數化成假分數，並把除數上下倒轉。不過，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鼓勵卡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數量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整數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9</a:t>
                </a:r>
                <a:r>
                  <a:rPr lang="en-CA" sz="2800" dirty="0">
                    <a:ea typeface="LiSu" panose="020105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7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̶ 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10"/>
                <a:stretch>
                  <a:fillRect l="-3804" r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這次連減法需要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借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，並需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通分母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至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，連減後把分子、分母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約簡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。計算除法時，要把兩數化成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假分數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，並把除數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上下倒轉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來計算。最後鼓勵卡的數量應是答案的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整數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部份。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2327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3a</a:t>
            </a:r>
          </a:p>
          <a:p>
            <a:r>
              <a:rPr lang="en-HK" dirty="0"/>
              <a:t>[4,</a:t>
            </a:r>
            <a:r>
              <a:rPr lang="en-US" altLang="zh-TW" dirty="0"/>
              <a:t>0,0</a:t>
            </a:r>
            <a:r>
              <a:rPr lang="en-HK" dirty="0"/>
              <a:t>]</a:t>
            </a:r>
          </a:p>
          <a:p>
            <a:r>
              <a:rPr lang="en-HK" dirty="0"/>
              <a:t>[236,0,0]</a:t>
            </a:r>
          </a:p>
          <a:p>
            <a:r>
              <a:rPr lang="en-US" altLang="zh-TW" dirty="0"/>
              <a:t>[4,1,5]</a:t>
            </a:r>
            <a:endParaRPr lang="en-HK" dirty="0"/>
          </a:p>
          <a:p>
            <a:r>
              <a:rPr lang="en-HK" dirty="0"/>
              <a:t>[0,0,0]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0538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好犀利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你能判斷這次連減法需要借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，並通分母至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，連減後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把分子、分母約簡。計算除法時，又會把兩數化成假分數，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並把除數上下倒轉。最後還能理解鼓勵卡的數量應是整數。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能判斷這次連減法需要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借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2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，並通分母至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，連減後把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分子、分母約簡。計算除法時，又會把兩數化成假分數。請緊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記需把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除數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÷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15</m:t>
                          </m:r>
                        </m:num>
                        <m:den>
                          <m:r>
                            <a:rPr lang="en-HK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上下倒轉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× 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15</m:t>
                          </m:r>
                        </m:den>
                      </m:f>
                      <m:r>
                        <a:rPr lang="en-HK" sz="2800" i="1">
                          <a:latin typeface="Cambria Math" panose="02040503050406030204" pitchFamily="18" charset="0"/>
                          <a:ea typeface="LiSu" panose="02010509060101010101" pitchFamily="49" charset="-122"/>
                        </a:rPr>
                        <m:t> 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3"/>
                  <a:stretch>
                    <a:fillRect l="-222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很高興看見你能判斷這次連減法需要借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，並通分母至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，連減後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把分子、分母約簡。計算除法時，又會把兩數化成假分數，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並把除數上下倒轉。不過，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鼓勵卡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數量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整數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這次連減法需要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借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，並需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通分母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至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，連減後把分子、分母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約簡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。計算除法時，要把兩數化成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假分數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，並把除數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上下倒轉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來計算。最後鼓勵卡的數量應是答案的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整數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部份。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7703779" y="8029522"/>
            <a:ext cx="22327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3b</a:t>
            </a:r>
          </a:p>
          <a:p>
            <a:r>
              <a:rPr lang="en-HK" dirty="0"/>
              <a:t>[4,</a:t>
            </a:r>
            <a:r>
              <a:rPr lang="en-US" altLang="zh-TW" dirty="0"/>
              <a:t>0,0</a:t>
            </a:r>
            <a:r>
              <a:rPr lang="en-HK" dirty="0"/>
              <a:t>]</a:t>
            </a:r>
          </a:p>
          <a:p>
            <a:r>
              <a:rPr lang="en-HK" dirty="0"/>
              <a:t>[243,0,0]</a:t>
            </a:r>
          </a:p>
          <a:p>
            <a:r>
              <a:rPr lang="en-US" altLang="zh-TW" dirty="0"/>
              <a:t>[4,1,3]</a:t>
            </a:r>
            <a:endParaRPr lang="en-HK" dirty="0"/>
          </a:p>
          <a:p>
            <a:r>
              <a:rPr lang="en-HK" dirty="0"/>
              <a:t>[0,0,0]</a:t>
            </a:r>
            <a:endParaRPr lang="en-CA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5171358-3CFF-4899-9D72-DE42B77BC2A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D80E7CA1-F0C1-4C2E-8C50-7C6D52E66573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70178" y="148969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母親節卡每張</a:t>
                </a:r>
                <a:r>
                  <a: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9</m:t>
                        </m:r>
                      </m:num>
                      <m:den>
                        <m:r>
                          <a:rPr lang="en-CA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10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父親節卡每張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3</m:t>
                        </m:r>
                      </m:num>
                      <m:den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鼓勵卡每張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元。哥哥有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50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買了母親節和父親節卡各一張後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還可以購買鼓勵卡多少張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來鼓勵同學一起考進大學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D80E7CA1-F0C1-4C2E-8C50-7C6D52E66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70178" y="148969"/>
                <a:ext cx="5508000" cy="3528000"/>
              </a:xfrm>
              <a:blipFill>
                <a:blip r:embed="rId4"/>
                <a:stretch>
                  <a:fillRect l="-22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255357-E9CB-4EEC-9549-EFBD5520A49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9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10</m:t>
                        </m:r>
                      </m:den>
                    </m:f>
                    <m:r>
                      <a:rPr lang="en-CA" sz="2800" b="0" i="1" smtClean="0">
                        <a:latin typeface="Cambria Math" panose="02040503050406030204" pitchFamily="18" charset="0"/>
                        <a:ea typeface="LiSu" panose="02010509060101010101" pitchFamily="49" charset="-122"/>
                      </a:rPr>
                      <m:t> </m:t>
                    </m:r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3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)÷7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255357-E9CB-4EEC-9549-EFBD5520A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blipFill>
                <a:blip r:embed="rId5"/>
                <a:stretch>
                  <a:fillRect l="-65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63AC0D-8921-490E-946B-6645849371B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9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3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63AC0D-8921-490E-946B-664584937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6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424C10-9E8C-46D4-9B1B-35F4E7C3CDC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9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3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424C10-9E8C-46D4-9B1B-35F4E7C3C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7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AD1873-F97B-478D-A1CA-7B5033835DF0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9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3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̶ 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AD1873-F97B-478D-A1CA-7B5033835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8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124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我班今天為下星期的曲奇義賣作準備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由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13:00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做曲奇至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16:30,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每小時可做曲奇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盒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每盒重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0.402kg,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我們今天做曲奇共多少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kg?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 × 3.5 × 0.402 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算式正確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你能把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分鐘化成小數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小時，並運用乘法計算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小時的盒數。</a:t>
              </a:r>
              <a:r>
                <a: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0.402kg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0.804kg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，最後你能運用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×0.402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來計算總重量。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 × 3.3 × 0.402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</a:t>
              </a:r>
              <a:r>
                <a:rPr lang="zh-TW" altLang="en-US" sz="2800" dirty="0">
                  <a:solidFill>
                    <a:prstClr val="black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運用乘法計算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鐘的盒數。</a:t>
              </a:r>
              <a:r>
                <a: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0.402kg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0.804kg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，你又能運用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×0.402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來計算總重量。要小心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小時有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分鐘，所以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分鐘應是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，小數應是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 × 3.5 ÷ 0.402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很開心看見你能把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分鐘化成小數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小時，並運用乘法計算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小時的盒數。想一想：</a:t>
              </a: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0.402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0.804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，所以計算總重量要用甚麼方法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﹖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 × 3.3 ÷ 0.402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欣賞你運用乘法計算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分鐘的盒數。要小心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小時有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分鐘，所以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分鐘應是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，小數應是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。同時，</a:t>
              </a:r>
              <a:r>
                <a:rPr lang="en-CA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0.402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0.804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，需運用</a:t>
              </a:r>
              <a:r>
                <a:rPr lang="en-HK" sz="2800" dirty="0">
                  <a:solidFill>
                    <a:srgbClr val="0070C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0.402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來計算總重量。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941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4a</a:t>
            </a:r>
          </a:p>
          <a:p>
            <a:r>
              <a:rPr lang="en-HK" dirty="0"/>
              <a:t>1</a:t>
            </a:r>
          </a:p>
          <a:p>
            <a:r>
              <a:rPr lang="en-HK" dirty="0"/>
              <a:t>0</a:t>
            </a:r>
          </a:p>
          <a:p>
            <a:r>
              <a:rPr lang="en-HK" dirty="0"/>
              <a:t>3</a:t>
            </a:r>
          </a:p>
          <a:p>
            <a:r>
              <a:rPr lang="en-HK" dirty="0"/>
              <a:t>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3057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1796</TotalTime>
  <Words>11872</Words>
  <Application>Microsoft Office PowerPoint</Application>
  <PresentationFormat>Custom</PresentationFormat>
  <Paragraphs>890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DFKai-SB</vt:lpstr>
      <vt:lpstr>Arial</vt:lpstr>
      <vt:lpstr>Calibri</vt:lpstr>
      <vt:lpstr>Calibri Light</vt:lpstr>
      <vt:lpstr>Cambria Math</vt:lpstr>
      <vt:lpstr>Office Theme</vt:lpstr>
      <vt:lpstr>在喜靈洲的一個話劇表演中,福音 義工有59分鐘的表演,戒毒青年有64分鐘的表演,兩隊各有5/12的時間 是原創歌曲,其中20 1/6分鐘表達毒 品的禍害,其餘歌曲表達正面人生 的訊息,這佔多少分鐘? </vt:lpstr>
      <vt:lpstr>在喜靈洲的一個話劇表演中,福音 義工有30分鐘的表演,戒毒青年有36分鐘的表演,兩隊各有4/9的時間 是原創歌曲,其中10 1/6分鐘表達毒 品的禍害,其餘歌曲表達正面人生 的訊息,這佔多少分鐘? </vt:lpstr>
      <vt:lpstr>在喜靈洲的一個話劇表演中,福音 義工有59分鐘的表演,戒毒青年有64分鐘的表演,兩隊各有5/12的時間 是原創歌曲,其中20 1/6分鐘表達毒 品的禍害,其餘歌曲表達正面人生 的訊息,這佔多少分鐘? </vt:lpstr>
      <vt:lpstr>在喜靈洲的一個話劇表演中,福音 義工有30分鐘的表演,戒毒青年有36分鐘的表演,兩隊各有4/9的時間 是原創歌曲,其中10 1/6分鐘表達毒 品的禍害,其餘歌曲表達正面人生 的訊息,這佔多少分鐘? </vt:lpstr>
      <vt:lpstr>母親節卡每張94/5元,父親節卡每張87/10元,鼓勵卡每張71/2元。哥哥有50元,買了母親節和父親節卡各一張後,還可以購買鼓勵卡多少張, 來鼓勵同學一起考進大學?</vt:lpstr>
      <vt:lpstr>母親節卡每張89/10元,父親節卡每張83/5元,鼓勵卡每張71/2元。哥哥有50元,買了母親節和父親節卡各一張後,還可以購買鼓勵卡多少張, 來鼓勵同學一起考進大學?</vt:lpstr>
      <vt:lpstr>母親節卡每張94/5元,父親節卡每張87/10元,鼓勵卡每張71/2元。哥哥有50元,買了母親節和父親節卡各一張後,還可以購買鼓勵卡多少張, 來鼓勵同學一起考進大學?</vt:lpstr>
      <vt:lpstr>母親節卡每張89/10元,父親節卡每張83/5元,鼓勵卡每張71/2元。哥哥有50元,買了母親節和父親節卡各一張後,還可以購買鼓勵卡多少張, 來鼓勵同學一起考進大學?</vt:lpstr>
      <vt:lpstr>我班今天為下星期的曲奇義賣作準備,由13:00做曲奇至16:30, 每小時可做曲奇20盒, 每盒重0.402kg, 我們今天做曲奇共多少kg?</vt:lpstr>
      <vt:lpstr>我班今天為下星期的曲奇義賣作準備, 由14:00做曲奇至16:30, 每小時可做曲奇30盒, 每盒重0.301kg, 我們今天做曲奇共多少kg?</vt:lpstr>
      <vt:lpstr>我班今天為下星期的曲奇義賣作準備,由13:00做曲奇至16:30, 每小時可做曲奇20盒, 每盒重0.402kg, 我們今天做曲奇共多少kg?</vt:lpstr>
      <vt:lpstr>我班今天為下星期的曲奇義賣作準備, 由14:00做曲奇至16:30, 每小時可做曲奇30盒, 每盒重0.301kg, 我們今天做曲奇共多少kg?</vt:lpstr>
      <vt:lpstr>Q6-0</vt:lpstr>
      <vt:lpstr>Q6-1</vt:lpstr>
      <vt:lpstr>恭喜你完成以上題目﹗     </vt:lpstr>
      <vt:lpstr>PowerPoint Presentation</vt:lpstr>
      <vt:lpstr>PowerPoint Presentation</vt:lpstr>
      <vt:lpstr>PowerPoint Presentation</vt:lpstr>
      <vt:lpstr>PowerPoint Presentation</vt:lpstr>
      <vt:lpstr>我和朋友共20人到馬灣參觀展覽館,每位入場費y元。今天有復活節優惠, 每4人入場可減90元，我們共需付多少元﹖</vt:lpstr>
      <vt:lpstr>我和朋友共30人到馬灣參觀展覽館,每位入場費k元。今天有復活節優惠, 每10人入場可減80元，我們共需付多少元﹖</vt:lpstr>
      <vt:lpstr>表哥為學校的開放日準備小禮物,他有一個邊長9cm的正方體盒子,盒內已有20份邊長2cm的正方體 小禮物, 他還可放進小禮物多少份﹖</vt:lpstr>
      <vt:lpstr>表哥為學校的開放日準備小禮物,他有一個邊長7cm的正方體盒子,盒內已有10份邊長2cm的正方體 小禮物, 他還可放進小禮物多少份﹖</vt:lpstr>
      <vt:lpstr>叔叔在家庭聚會中帶來了一袋氣球,晚飯後開始給我們扭氣球,不幸有四分之一扭破了,最後成功造了12個生動的動物造型氣球。那袋氣球原來有多少個?  設那袋氣球原來有y個 。</vt:lpstr>
      <vt:lpstr>叔叔在家庭聚會中帶來了一袋氣球,晚飯後開始給我們扭氣球,不幸有三分之一扭破了,最後成功造了 6個生動的動物造型氣球。那袋氣球原來有多少個?  設那袋氣球原來有k個 。</vt:lpstr>
      <vt:lpstr>妹妹每天有零用錢10  1/2元,她希望 為難民兒童儲蓄100元,所以每天 把零用錢的5/7儲蓄起來。她需多 少天便能儲蓄這筆善款?</vt:lpstr>
      <vt:lpstr>妹妹每天有零用錢7  1/2元,她希望 為難民兒童儲蓄80元,所以每天 把零用錢的3/5儲蓄起來。她需多 少天便能儲蓄這筆善款?</vt:lpstr>
      <vt:lpstr>妹妹每天有零用錢10  1/2元,她希望 為難民兒童儲蓄100元,所以每天 把零用錢的5/7儲蓄起來。她需多 少天便能儲蓄這筆善款?</vt:lpstr>
      <vt:lpstr>妹妹每天有零用錢7  1/2元,她希望 為難民兒童儲蓄80元,所以每天 把零用錢的3/5儲蓄起來。她需多 少天便能儲蓄這筆善款?</vt:lpstr>
      <vt:lpstr>姐姐今天參加野外訓練,早上集合時,把重6.34kg的營具放進背囊中 。中午時她從背囊中取出3.4kg的午餐分給隊員,這時,她的背囊重10.02kg 。在早上集合前,姐姐的 背囊原本重多少kg? </vt:lpstr>
      <vt:lpstr>姐姐今天參加野外訓練,早上集合時,把重5.24kg的營具放進背囊中 。中午時她從背囊中取出2.4kg的午餐分給隊員,這時,她的背囊重10.09kg 。在早上集合前,姐姐的 背囊原本重多少kg? </vt:lpstr>
      <vt:lpstr>姐姐今天參加野外訓練,早上集合時,把重6.34kg的營具放進背囊中 。中午時她從背囊中取出3.4kg的午餐分給隊員,這時,她的背囊重10.02kg 。在早上集合前,姐姐的 背囊原本重多少kg? </vt:lpstr>
      <vt:lpstr>姐姐今天參加野外訓練,早上集合時,把重5.24kg的營具放進背囊中 。中午時她從背囊中取出2.4kg的午餐分給隊員,這時,她的背囊重10.09kg 。在早上集合前,姐姐的 背囊原本重多少kg? </vt:lpstr>
      <vt:lpstr> </vt:lpstr>
      <vt:lpstr> </vt:lpstr>
      <vt:lpstr>PowerPoint Presentation</vt:lpstr>
      <vt:lpstr>PowerPoint Presentation</vt:lpstr>
      <vt:lpstr>老師帶我們參觀展覽,付了7張y元的紙幣,來購買35張價值10元的入場劵,下列哪一項方程式能正確求每張紙幣的面值? </vt:lpstr>
      <vt:lpstr>老師帶我們參觀展覽,付了4張y元的紙幣,來購買25張價值16元的入場劵,下列哪一項方程式能正確求每張紙幣的面值? </vt:lpstr>
      <vt:lpstr>PowerPoint Presentation</vt:lpstr>
      <vt:lpstr>PowerPoint Presentation</vt:lpstr>
      <vt:lpstr>如果7k   ̶ 14 = 63，那麼7k = ? </vt:lpstr>
      <vt:lpstr>如果5k   ̶ 20 = 80，那麼5k = ? </vt:lpstr>
      <vt:lpstr>PowerPoint Presentation</vt:lpstr>
      <vt:lpstr>PowerPoint Presentation</vt:lpstr>
      <vt:lpstr>今天，你為了準備呈分試付出很大努力，我衷心欣賞你，也衷心祝福你﹗快樂和幸福並不是在考試得到高分數後才獲得，只要你認同自己的努力、相信家人朋友愛自己、相信你的人生是被祝福的，你就獲得幸福﹗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CHARM SUM YU</dc:creator>
  <cp:lastModifiedBy>CHARM SUM YU</cp:lastModifiedBy>
  <cp:revision>107</cp:revision>
  <dcterms:created xsi:type="dcterms:W3CDTF">2019-05-11T21:24:34Z</dcterms:created>
  <dcterms:modified xsi:type="dcterms:W3CDTF">2019-05-15T17:37:08Z</dcterms:modified>
</cp:coreProperties>
</file>